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4"/>
  </p:sldMasterIdLst>
  <p:notesMasterIdLst>
    <p:notesMasterId r:id="rId8"/>
  </p:notesMasterIdLst>
  <p:handoutMasterIdLst>
    <p:handoutMasterId r:id="rId9"/>
  </p:handoutMasterIdLst>
  <p:sldIdLst>
    <p:sldId id="385" r:id="rId5"/>
    <p:sldId id="387" r:id="rId6"/>
    <p:sldId id="388" r:id="rId7"/>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5B6B"/>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4" d="100"/>
          <a:sy n="154" d="100"/>
        </p:scale>
        <p:origin x="200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EC720D-1762-6703-6861-9C38CBB1B406}"/>
              </a:ext>
            </a:extLst>
          </p:cNvPr>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2EA7FA4-A73E-825B-6E7B-C99237A9A6A8}"/>
              </a:ext>
            </a:extLst>
          </p:cNvPr>
          <p:cNvSpPr>
            <a:spLocks noGrp="1"/>
          </p:cNvSpPr>
          <p:nvPr>
            <p:ph type="dt" sz="quarter" idx="1"/>
          </p:nvPr>
        </p:nvSpPr>
        <p:spPr>
          <a:xfrm>
            <a:off x="3815572" y="0"/>
            <a:ext cx="2918621" cy="494813"/>
          </a:xfrm>
          <a:prstGeom prst="rect">
            <a:avLst/>
          </a:prstGeom>
        </p:spPr>
        <p:txBody>
          <a:bodyPr vert="horz" lIns="90644" tIns="45322" rIns="90644" bIns="45322" rtlCol="0"/>
          <a:lstStyle>
            <a:lvl1pPr algn="r">
              <a:defRPr sz="1200"/>
            </a:lvl1pPr>
          </a:lstStyle>
          <a:p>
            <a:fld id="{A5686851-B5D2-4357-B3D1-E4671C66F7ED}" type="datetimeFigureOut">
              <a:rPr kumimoji="1" lang="ja-JP" altLang="en-US" smtClean="0"/>
              <a:t>2026/7/7</a:t>
            </a:fld>
            <a:endParaRPr kumimoji="1" lang="ja-JP" altLang="en-US"/>
          </a:p>
        </p:txBody>
      </p:sp>
      <p:sp>
        <p:nvSpPr>
          <p:cNvPr id="4" name="フッター プレースホルダー 3">
            <a:extLst>
              <a:ext uri="{FF2B5EF4-FFF2-40B4-BE49-F238E27FC236}">
                <a16:creationId xmlns:a16="http://schemas.microsoft.com/office/drawing/2014/main" id="{B449159E-F88A-1892-3BBA-CB7B6A75238A}"/>
              </a:ext>
            </a:extLst>
          </p:cNvPr>
          <p:cNvSpPr>
            <a:spLocks noGrp="1"/>
          </p:cNvSpPr>
          <p:nvPr>
            <p:ph type="ftr" sz="quarter" idx="2"/>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FA539A11-666D-A218-0124-38B7D03E8DED}"/>
              </a:ext>
            </a:extLst>
          </p:cNvPr>
          <p:cNvSpPr>
            <a:spLocks noGrp="1"/>
          </p:cNvSpPr>
          <p:nvPr>
            <p:ph type="sldNum" sz="quarter" idx="3"/>
          </p:nvPr>
        </p:nvSpPr>
        <p:spPr>
          <a:xfrm>
            <a:off x="3815572" y="9371501"/>
            <a:ext cx="2918621" cy="494813"/>
          </a:xfrm>
          <a:prstGeom prst="rect">
            <a:avLst/>
          </a:prstGeom>
        </p:spPr>
        <p:txBody>
          <a:bodyPr vert="horz" lIns="90644" tIns="45322" rIns="90644" bIns="45322" rtlCol="0" anchor="b"/>
          <a:lstStyle>
            <a:lvl1pPr algn="r">
              <a:defRPr sz="1200"/>
            </a:lvl1pPr>
          </a:lstStyle>
          <a:p>
            <a:fld id="{14CAD256-2E4D-4720-85BF-8DB29F6B7CDD}" type="slidenum">
              <a:rPr kumimoji="1" lang="ja-JP" altLang="en-US" smtClean="0"/>
              <a:t>‹#›</a:t>
            </a:fld>
            <a:endParaRPr kumimoji="1" lang="ja-JP" altLang="en-US"/>
          </a:p>
        </p:txBody>
      </p:sp>
    </p:spTree>
    <p:extLst>
      <p:ext uri="{BB962C8B-B14F-4D97-AF65-F5344CB8AC3E}">
        <p14:creationId xmlns:p14="http://schemas.microsoft.com/office/powerpoint/2010/main" val="1794046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621" cy="494813"/>
          </a:xfrm>
          <a:prstGeom prst="rect">
            <a:avLst/>
          </a:prstGeom>
        </p:spPr>
        <p:txBody>
          <a:bodyPr vert="horz" lIns="90644" tIns="45322" rIns="90644" bIns="4532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572" y="0"/>
            <a:ext cx="2918621" cy="494813"/>
          </a:xfrm>
          <a:prstGeom prst="rect">
            <a:avLst/>
          </a:prstGeom>
        </p:spPr>
        <p:txBody>
          <a:bodyPr vert="horz" lIns="90644" tIns="45322" rIns="90644" bIns="45322" rtlCol="0"/>
          <a:lstStyle>
            <a:lvl1pPr algn="r">
              <a:defRPr sz="1200"/>
            </a:lvl1pPr>
          </a:lstStyle>
          <a:p>
            <a:fld id="{77EEE049-E83B-4787-8E80-E3AAF9C9C366}" type="datetimeFigureOut">
              <a:rPr kumimoji="1" lang="ja-JP" altLang="en-US" smtClean="0"/>
              <a:t>2026/7/7</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30575"/>
          </a:xfrm>
          <a:prstGeom prst="rect">
            <a:avLst/>
          </a:prstGeom>
          <a:noFill/>
          <a:ln w="12700">
            <a:solidFill>
              <a:prstClr val="black"/>
            </a:solidFill>
          </a:ln>
        </p:spPr>
        <p:txBody>
          <a:bodyPr vert="horz" lIns="90644" tIns="45322" rIns="90644" bIns="45322" rtlCol="0" anchor="ctr"/>
          <a:lstStyle/>
          <a:p>
            <a:endParaRPr lang="ja-JP" altLang="en-US"/>
          </a:p>
        </p:txBody>
      </p:sp>
      <p:sp>
        <p:nvSpPr>
          <p:cNvPr id="5" name="ノート プレースホルダー 4"/>
          <p:cNvSpPr>
            <a:spLocks noGrp="1"/>
          </p:cNvSpPr>
          <p:nvPr>
            <p:ph type="body" sz="quarter" idx="3"/>
          </p:nvPr>
        </p:nvSpPr>
        <p:spPr>
          <a:xfrm>
            <a:off x="673891" y="4747996"/>
            <a:ext cx="5387982" cy="3884437"/>
          </a:xfrm>
          <a:prstGeom prst="rect">
            <a:avLst/>
          </a:prstGeom>
        </p:spPr>
        <p:txBody>
          <a:bodyPr vert="horz" lIns="90644" tIns="45322" rIns="90644" bIns="4532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501"/>
            <a:ext cx="2918621" cy="494813"/>
          </a:xfrm>
          <a:prstGeom prst="rect">
            <a:avLst/>
          </a:prstGeom>
        </p:spPr>
        <p:txBody>
          <a:bodyPr vert="horz" lIns="90644" tIns="45322" rIns="90644" bIns="4532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572" y="9371501"/>
            <a:ext cx="2918621" cy="494813"/>
          </a:xfrm>
          <a:prstGeom prst="rect">
            <a:avLst/>
          </a:prstGeom>
        </p:spPr>
        <p:txBody>
          <a:bodyPr vert="horz" lIns="90644" tIns="45322" rIns="90644" bIns="45322" rtlCol="0" anchor="b"/>
          <a:lstStyle>
            <a:lvl1pPr algn="r">
              <a:defRPr sz="1200"/>
            </a:lvl1pPr>
          </a:lstStyle>
          <a:p>
            <a:fld id="{323A380A-AB9A-4330-A729-7BEA3D22F50F}" type="slidenum">
              <a:rPr kumimoji="1" lang="ja-JP" altLang="en-US" smtClean="0"/>
              <a:t>‹#›</a:t>
            </a:fld>
            <a:endParaRPr kumimoji="1" lang="ja-JP" altLang="en-US"/>
          </a:p>
        </p:txBody>
      </p:sp>
    </p:spTree>
    <p:extLst>
      <p:ext uri="{BB962C8B-B14F-4D97-AF65-F5344CB8AC3E}">
        <p14:creationId xmlns:p14="http://schemas.microsoft.com/office/powerpoint/2010/main" val="253992201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normAutofit/>
          </a:bodyPr>
          <a:lstStyle>
            <a:lvl1pPr algn="ctr">
              <a:defRPr sz="3600">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lvl1pPr>
              <a:defRPr>
                <a:solidFill>
                  <a:schemeClr val="accent6"/>
                </a:solidFill>
                <a:latin typeface="Meiryo UI" panose="020B0604030504040204" pitchFamily="50" charset="-128"/>
                <a:ea typeface="Meiryo UI" panose="020B0604030504040204" pitchFamily="50" charset="-128"/>
              </a:defRPr>
            </a:lvl1pPr>
          </a:lstStyle>
          <a:p>
            <a:r>
              <a:rPr kumimoji="1" lang="ja-JP" altLang="en-US" dirty="0"/>
              <a:t>ストレージパリティ事業</a:t>
            </a:r>
          </a:p>
        </p:txBody>
      </p:sp>
      <p:sp>
        <p:nvSpPr>
          <p:cNvPr id="5" name="Footer Placeholder 4"/>
          <p:cNvSpPr>
            <a:spLocks noGrp="1"/>
          </p:cNvSpPr>
          <p:nvPr>
            <p:ph type="ftr" sz="quarter" idx="11"/>
          </p:nvPr>
        </p:nvSpPr>
        <p:spPr/>
        <p:txBody>
          <a:bodyPr/>
          <a:lstStyle>
            <a:lvl1pPr>
              <a:defRPr>
                <a:latin typeface="Meiryo UI" panose="020B0604030504040204" pitchFamily="50" charset="-128"/>
                <a:ea typeface="Meiryo UI" panose="020B0604030504040204" pitchFamily="50" charset="-128"/>
              </a:defRPr>
            </a:lvl1pPr>
          </a:lstStyle>
          <a:p>
            <a:endParaRPr kumimoji="1" lang="ja-JP" altLang="en-US"/>
          </a:p>
        </p:txBody>
      </p:sp>
    </p:spTree>
    <p:extLst>
      <p:ext uri="{BB962C8B-B14F-4D97-AF65-F5344CB8AC3E}">
        <p14:creationId xmlns:p14="http://schemas.microsoft.com/office/powerpoint/2010/main" val="4230687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4D5F4326-7642-44B6-BC85-8291AA31FB0D}" type="datetime1">
              <a:rPr kumimoji="1" lang="ja-JP" altLang="en-US" smtClean="0"/>
              <a:t>2026/7/7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808B6C1A-E2F9-570D-DC5D-49C370AC3C7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3211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AE23B655-EA82-450D-BD98-BD445FA909D6}" type="datetime1">
              <a:rPr kumimoji="1" lang="ja-JP" altLang="en-US" smtClean="0"/>
              <a:t>2026/7/7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1B733189-E944-FD1C-1DC0-BA63A20FE85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21249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3706B5-5FCC-6CAB-CC0F-46931B0F4A37}"/>
              </a:ext>
            </a:extLst>
          </p:cNvPr>
          <p:cNvSpPr>
            <a:spLocks noGrp="1"/>
          </p:cNvSpPr>
          <p:nvPr>
            <p:ph type="title"/>
          </p:nvPr>
        </p:nvSpPr>
        <p:spPr/>
        <p:txBody>
          <a:bodyPr/>
          <a:lstStyle/>
          <a:p>
            <a:r>
              <a:rPr kumimoji="1" lang="ja-JP" altLang="en-US" dirty="0"/>
              <a:t>マスター タイトルの書式設定</a:t>
            </a:r>
          </a:p>
        </p:txBody>
      </p:sp>
      <p:sp>
        <p:nvSpPr>
          <p:cNvPr id="5" name="日付プレースホルダー 3">
            <a:extLst>
              <a:ext uri="{FF2B5EF4-FFF2-40B4-BE49-F238E27FC236}">
                <a16:creationId xmlns:a16="http://schemas.microsoft.com/office/drawing/2014/main" id="{1E583D3A-8B82-85FA-2FF2-0ECBD080D5DB}"/>
              </a:ext>
            </a:extLst>
          </p:cNvPr>
          <p:cNvSpPr txBox="1">
            <a:spLocks/>
          </p:cNvSpPr>
          <p:nvPr userDrawn="1"/>
        </p:nvSpPr>
        <p:spPr>
          <a:xfrm>
            <a:off x="95164" y="6428317"/>
            <a:ext cx="2466001" cy="365125"/>
          </a:xfrm>
          <a:prstGeom prst="rect">
            <a:avLst/>
          </a:prstGeom>
        </p:spPr>
        <p:txBody>
          <a:bodyPr/>
          <a:lstStyle>
            <a:defPPr>
              <a:defRPr lang="en-US"/>
            </a:defPPr>
            <a:lvl1pPr marL="0" algn="l" defTabSz="457200" rtl="0" eaLnBrk="1" latinLnBrk="0" hangingPunct="1">
              <a:defRPr sz="1200" kern="1200">
                <a:solidFill>
                  <a:schemeClr val="accent6"/>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en-US" altLang="ja-JP" dirty="0">
                <a:solidFill>
                  <a:srgbClr val="7030A0"/>
                </a:solidFill>
                <a:latin typeface="BIZ UDPゴシック" panose="020B0400000000000000" pitchFamily="50" charset="-128"/>
                <a:ea typeface="BIZ UDPゴシック" panose="020B0400000000000000" pitchFamily="50" charset="-128"/>
              </a:rPr>
              <a:t>R8</a:t>
            </a:r>
            <a:r>
              <a:rPr kumimoji="1" lang="ja-JP" altLang="en-US" dirty="0">
                <a:solidFill>
                  <a:srgbClr val="7030A0"/>
                </a:solidFill>
                <a:latin typeface="BIZ UDPゴシック" panose="020B0400000000000000" pitchFamily="50" charset="-128"/>
                <a:ea typeface="BIZ UDPゴシック" panose="020B0400000000000000" pitchFamily="50" charset="-128"/>
              </a:rPr>
              <a:t>ストレージパリティ事業</a:t>
            </a:r>
          </a:p>
        </p:txBody>
      </p:sp>
    </p:spTree>
    <p:extLst>
      <p:ext uri="{BB962C8B-B14F-4D97-AF65-F5344CB8AC3E}">
        <p14:creationId xmlns:p14="http://schemas.microsoft.com/office/powerpoint/2010/main" val="11770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Content Placeholder 2"/>
          <p:cNvSpPr>
            <a:spLocks noGrp="1"/>
          </p:cNvSpPr>
          <p:nvPr>
            <p:ph idx="1"/>
          </p:nvPr>
        </p:nvSpPr>
        <p:spPr/>
        <p:txBody>
          <a:bodyPr>
            <a:normAutofit/>
          </a:bodyPr>
          <a:lstStyle>
            <a:lvl1pPr>
              <a:defRPr sz="1800">
                <a:latin typeface="Meiryo UI" panose="020B0604030504040204" pitchFamily="50" charset="-128"/>
                <a:ea typeface="Meiryo UI" panose="020B0604030504040204" pitchFamily="50" charset="-128"/>
              </a:defRPr>
            </a:lvl1pPr>
            <a:lvl2pPr>
              <a:defRPr sz="1800">
                <a:latin typeface="Meiryo UI" panose="020B0604030504040204" pitchFamily="50" charset="-128"/>
                <a:ea typeface="Meiryo UI" panose="020B0604030504040204" pitchFamily="50" charset="-128"/>
              </a:defRPr>
            </a:lvl2pPr>
            <a:lvl3pPr>
              <a:defRPr sz="1800">
                <a:latin typeface="Meiryo UI" panose="020B0604030504040204" pitchFamily="50" charset="-128"/>
                <a:ea typeface="Meiryo UI" panose="020B0604030504040204" pitchFamily="50" charset="-128"/>
              </a:defRPr>
            </a:lvl3pPr>
            <a:lvl4pPr>
              <a:defRPr sz="1800">
                <a:latin typeface="Meiryo UI" panose="020B0604030504040204" pitchFamily="50" charset="-128"/>
                <a:ea typeface="Meiryo UI" panose="020B0604030504040204" pitchFamily="50" charset="-128"/>
              </a:defRPr>
            </a:lvl4pPr>
            <a:lvl5pPr>
              <a:defRPr sz="1800">
                <a:latin typeface="Meiryo UI" panose="020B0604030504040204" pitchFamily="50" charset="-128"/>
                <a:ea typeface="Meiryo UI" panose="020B0604030504040204" pitchFamily="50" charset="-128"/>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809D50A9-B3DB-15E4-C0C4-0E74A3C5E66F}"/>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
        <p:nvSpPr>
          <p:cNvPr id="7" name="Date Placeholder 3">
            <a:extLst>
              <a:ext uri="{FF2B5EF4-FFF2-40B4-BE49-F238E27FC236}">
                <a16:creationId xmlns:a16="http://schemas.microsoft.com/office/drawing/2014/main" id="{A2737C3F-35B3-8D1E-2CE8-DC6B6D679C07}"/>
              </a:ext>
            </a:extLst>
          </p:cNvPr>
          <p:cNvSpPr>
            <a:spLocks noGrp="1"/>
          </p:cNvSpPr>
          <p:nvPr>
            <p:ph type="dt" sz="half" idx="10"/>
          </p:nvPr>
        </p:nvSpPr>
        <p:spPr>
          <a:xfrm>
            <a:off x="256032" y="6356351"/>
            <a:ext cx="2057400" cy="365125"/>
          </a:xfrm>
          <a:prstGeom prst="rect">
            <a:avLst/>
          </a:prstGeom>
        </p:spPr>
        <p:txBody>
          <a:bodyPr/>
          <a:lstStyle/>
          <a:p>
            <a:r>
              <a:rPr kumimoji="1" lang="ja-JP" altLang="en-US" dirty="0"/>
              <a:t>ストレージパリティ事業</a:t>
            </a:r>
          </a:p>
        </p:txBody>
      </p:sp>
    </p:spTree>
    <p:extLst>
      <p:ext uri="{BB962C8B-B14F-4D97-AF65-F5344CB8AC3E}">
        <p14:creationId xmlns:p14="http://schemas.microsoft.com/office/powerpoint/2010/main" val="546894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defRPr sz="36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a:xfrm>
            <a:off x="256032" y="6356351"/>
            <a:ext cx="2057400" cy="365125"/>
          </a:xfrm>
          <a:prstGeom prst="rect">
            <a:avLst/>
          </a:prstGeom>
        </p:spPr>
        <p:txBody>
          <a:bodyPr/>
          <a:lstStyle/>
          <a:p>
            <a:fld id="{55158F8A-A67E-4D30-B58A-FCEDA9AFF367}" type="datetime1">
              <a:rPr kumimoji="1" lang="ja-JP" altLang="en-US" smtClean="0"/>
              <a:t>2026/7/7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11" name="テキスト ボックス 10">
            <a:extLst>
              <a:ext uri="{FF2B5EF4-FFF2-40B4-BE49-F238E27FC236}">
                <a16:creationId xmlns:a16="http://schemas.microsoft.com/office/drawing/2014/main" id="{A55ADC10-59B6-250E-DF8E-9F62C4C53547}"/>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2712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256032"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139509"/>
            <a:ext cx="4258818" cy="503745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1DBB29E0-3FB3-4308-A7EC-017D80EC7193}" type="datetime1">
              <a:rPr kumimoji="1" lang="ja-JP" altLang="en-US" smtClean="0"/>
              <a:t>2026/7/7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941F4C3E-9C30-BB01-C4D3-301595E9BFAC}"/>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565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a:xfrm>
            <a:off x="256032" y="6356351"/>
            <a:ext cx="2057400" cy="365125"/>
          </a:xfrm>
          <a:prstGeom prst="rect">
            <a:avLst/>
          </a:prstGeom>
        </p:spPr>
        <p:txBody>
          <a:bodyPr/>
          <a:lstStyle/>
          <a:p>
            <a:fld id="{84628B9E-05F7-4993-8F63-4FC7E28D6655}" type="datetime1">
              <a:rPr kumimoji="1" lang="ja-JP" altLang="en-US" smtClean="0"/>
              <a:t>2026/7/7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14" name="テキスト ボックス 13">
            <a:extLst>
              <a:ext uri="{FF2B5EF4-FFF2-40B4-BE49-F238E27FC236}">
                <a16:creationId xmlns:a16="http://schemas.microsoft.com/office/drawing/2014/main" id="{3C3BDC09-0DE3-6F3B-FC69-21D9C7D21B68}"/>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99115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a:xfrm>
            <a:off x="256032" y="6356351"/>
            <a:ext cx="2057400" cy="365125"/>
          </a:xfrm>
          <a:prstGeom prst="rect">
            <a:avLst/>
          </a:prstGeom>
        </p:spPr>
        <p:txBody>
          <a:bodyPr/>
          <a:lstStyle/>
          <a:p>
            <a:fld id="{D6C37C7E-AD46-4C98-82BB-79D2AB7CCE84}" type="datetime1">
              <a:rPr kumimoji="1" lang="ja-JP" altLang="en-US" smtClean="0"/>
              <a:t>2026/7/7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10" name="テキスト ボックス 9">
            <a:extLst>
              <a:ext uri="{FF2B5EF4-FFF2-40B4-BE49-F238E27FC236}">
                <a16:creationId xmlns:a16="http://schemas.microsoft.com/office/drawing/2014/main" id="{9E798F85-2615-CD71-9421-12E4408A6962}"/>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048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56032" y="6356351"/>
            <a:ext cx="2057400" cy="365125"/>
          </a:xfrm>
          <a:prstGeom prst="rect">
            <a:avLst/>
          </a:prstGeom>
        </p:spPr>
        <p:txBody>
          <a:bodyPr/>
          <a:lstStyle/>
          <a:p>
            <a:fld id="{100E47EA-605C-4B79-AAD3-3333FF7B016A}" type="datetime1">
              <a:rPr kumimoji="1" lang="ja-JP" altLang="en-US" smtClean="0"/>
              <a:t>2026/7/7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9" name="テキスト ボックス 8">
            <a:extLst>
              <a:ext uri="{FF2B5EF4-FFF2-40B4-BE49-F238E27FC236}">
                <a16:creationId xmlns:a16="http://schemas.microsoft.com/office/drawing/2014/main" id="{0538332D-1CCE-C028-B399-A7D222CDA62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954046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AAD49C63-8DBE-4E40-BE91-3AFA5449823C}" type="datetime1">
              <a:rPr kumimoji="1" lang="ja-JP" altLang="en-US" smtClean="0"/>
              <a:t>2026/7/7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E7415AF9-DA16-7E62-F115-8C35E445E2A9}"/>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7774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a:xfrm>
            <a:off x="256032" y="6356351"/>
            <a:ext cx="2057400" cy="365125"/>
          </a:xfrm>
          <a:prstGeom prst="rect">
            <a:avLst/>
          </a:prstGeom>
        </p:spPr>
        <p:txBody>
          <a:bodyPr/>
          <a:lstStyle/>
          <a:p>
            <a:fld id="{8BFC97CA-6485-41B7-B7F3-2E13DE71B902}" type="datetime1">
              <a:rPr kumimoji="1" lang="ja-JP" altLang="en-US" smtClean="0"/>
              <a:t>2026/7/7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12" name="テキスト ボックス 11">
            <a:extLst>
              <a:ext uri="{FF2B5EF4-FFF2-40B4-BE49-F238E27FC236}">
                <a16:creationId xmlns:a16="http://schemas.microsoft.com/office/drawing/2014/main" id="{BC66AE9F-6BEF-52C8-CF12-A3722B084D1D}"/>
              </a:ext>
            </a:extLst>
          </p:cNvPr>
          <p:cNvSpPr txBox="1"/>
          <p:nvPr userDrawn="1"/>
        </p:nvSpPr>
        <p:spPr>
          <a:xfrm>
            <a:off x="8817021" y="6596744"/>
            <a:ext cx="438535" cy="276999"/>
          </a:xfrm>
          <a:prstGeom prst="rect">
            <a:avLst/>
          </a:prstGeom>
          <a:noFill/>
        </p:spPr>
        <p:txBody>
          <a:bodyPr wrap="square" rtlCol="0">
            <a:spAutoFit/>
          </a:bodyPr>
          <a:lstStyle/>
          <a:p>
            <a:fld id="{D86C3E0D-13F3-4312-9666-CC595BE14A6D}" type="slidenum">
              <a:rPr kumimoji="1" lang="ja-JP" altLang="en-US" sz="1200" smtClean="0">
                <a:latin typeface="Meiryo UI" panose="020B0604030504040204" pitchFamily="50" charset="-128"/>
                <a:ea typeface="Meiryo UI" panose="020B0604030504040204" pitchFamily="50" charset="-128"/>
              </a:rPr>
              <a:t>‹#›</a:t>
            </a:fld>
            <a:endParaRPr kumimoji="1" lang="ja-JP" altLang="en-US"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667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6032" y="210312"/>
            <a:ext cx="8631936" cy="749809"/>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358668" y="1069848"/>
            <a:ext cx="8631936" cy="5107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BIZ UDPゴシック" panose="020B0400000000000000" pitchFamily="50" charset="-128"/>
                <a:ea typeface="BIZ UDPゴシック" panose="020B0400000000000000" pitchFamily="50" charset="-128"/>
              </a:defRPr>
            </a:lvl1pPr>
          </a:lstStyle>
          <a:p>
            <a:endParaRPr kumimoji="1" lang="ja-JP" altLang="en-US"/>
          </a:p>
        </p:txBody>
      </p:sp>
      <p:sp>
        <p:nvSpPr>
          <p:cNvPr id="6" name="Date Placeholder 3">
            <a:extLst>
              <a:ext uri="{FF2B5EF4-FFF2-40B4-BE49-F238E27FC236}">
                <a16:creationId xmlns:a16="http://schemas.microsoft.com/office/drawing/2014/main" id="{A1AE1943-09D2-E4A5-7CC3-1514754D0005}"/>
              </a:ext>
            </a:extLst>
          </p:cNvPr>
          <p:cNvSpPr>
            <a:spLocks noGrp="1"/>
          </p:cNvSpPr>
          <p:nvPr>
            <p:ph type="dt" sz="half" idx="2"/>
          </p:nvPr>
        </p:nvSpPr>
        <p:spPr>
          <a:xfrm>
            <a:off x="256031" y="6356351"/>
            <a:ext cx="2466001" cy="365125"/>
          </a:xfrm>
          <a:prstGeom prst="rect">
            <a:avLst/>
          </a:prstGeom>
        </p:spPr>
        <p:txBody>
          <a:bodyPr/>
          <a:lstStyle>
            <a:lvl1pPr>
              <a:defRPr sz="1200">
                <a:solidFill>
                  <a:schemeClr val="accent6"/>
                </a:solidFill>
                <a:latin typeface="BIZ UDPゴシック" panose="020B0400000000000000" pitchFamily="50" charset="-128"/>
                <a:ea typeface="BIZ UDPゴシック" panose="020B0400000000000000" pitchFamily="50" charset="-128"/>
              </a:defRPr>
            </a:lvl1pPr>
          </a:lstStyle>
          <a:p>
            <a:r>
              <a:rPr kumimoji="1" lang="en-US" altLang="ja-JP" dirty="0">
                <a:solidFill>
                  <a:srgbClr val="7030A0"/>
                </a:solidFill>
                <a:latin typeface="BIZ UDPゴシック" panose="020B0400000000000000" pitchFamily="50" charset="-128"/>
                <a:ea typeface="BIZ UDPゴシック" panose="020B0400000000000000" pitchFamily="50" charset="-128"/>
              </a:rPr>
              <a:t>R8</a:t>
            </a:r>
            <a:r>
              <a:rPr kumimoji="1" lang="ja-JP" altLang="en-US" dirty="0">
                <a:solidFill>
                  <a:srgbClr val="7030A0"/>
                </a:solidFill>
                <a:latin typeface="BIZ UDPゴシック" panose="020B0400000000000000" pitchFamily="50" charset="-128"/>
                <a:ea typeface="BIZ UDPゴシック" panose="020B0400000000000000" pitchFamily="50" charset="-128"/>
              </a:rPr>
              <a:t>ストレージパリティ事業</a:t>
            </a:r>
          </a:p>
        </p:txBody>
      </p:sp>
      <p:sp>
        <p:nvSpPr>
          <p:cNvPr id="4" name="テキスト ボックス 3">
            <a:extLst>
              <a:ext uri="{FF2B5EF4-FFF2-40B4-BE49-F238E27FC236}">
                <a16:creationId xmlns:a16="http://schemas.microsoft.com/office/drawing/2014/main" id="{29CFC30F-9AC4-3359-2FD4-1FD1ECD38801}"/>
              </a:ext>
            </a:extLst>
          </p:cNvPr>
          <p:cNvSpPr txBox="1"/>
          <p:nvPr userDrawn="1"/>
        </p:nvSpPr>
        <p:spPr>
          <a:xfrm>
            <a:off x="8295468" y="30924"/>
            <a:ext cx="798163" cy="338554"/>
          </a:xfrm>
          <a:prstGeom prst="rect">
            <a:avLst/>
          </a:prstGeom>
          <a:noFill/>
        </p:spPr>
        <p:txBody>
          <a:bodyPr wrap="square" rtlCol="0">
            <a:spAutoFit/>
          </a:bodyPr>
          <a:lstStyle/>
          <a:p>
            <a:r>
              <a:rPr lang="en-US" altLang="ja-JP" sz="1600" b="1" dirty="0">
                <a:latin typeface="BIZ UDPゴシック" panose="020B0400000000000000" pitchFamily="50" charset="-128"/>
                <a:ea typeface="BIZ UDPゴシック" panose="020B0400000000000000" pitchFamily="50" charset="-128"/>
              </a:rPr>
              <a:t>D2-1</a:t>
            </a:r>
            <a:endParaRPr lang="ja-JP" altLang="en-US" sz="16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773818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kumimoji="1" sz="2800" kern="1200">
          <a:solidFill>
            <a:schemeClr val="tx1"/>
          </a:solidFill>
          <a:latin typeface="BIZ UDPゴシック" panose="020B0400000000000000" pitchFamily="50" charset="-128"/>
          <a:ea typeface="BIZ UDP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0F4F40-F047-BE26-5526-9518FFC6D516}"/>
              </a:ext>
            </a:extLst>
          </p:cNvPr>
          <p:cNvSpPr>
            <a:spLocks noGrp="1"/>
          </p:cNvSpPr>
          <p:nvPr>
            <p:ph type="title"/>
          </p:nvPr>
        </p:nvSpPr>
        <p:spPr>
          <a:xfrm>
            <a:off x="256032" y="210312"/>
            <a:ext cx="3858768" cy="749809"/>
          </a:xfrm>
        </p:spPr>
        <p:txBody>
          <a:bodyPr/>
          <a:lstStyle/>
          <a:p>
            <a:r>
              <a:rPr lang="ja-JP" altLang="en-US" dirty="0"/>
              <a:t>通信システム構成図</a:t>
            </a:r>
            <a:endParaRPr kumimoji="1" lang="ja-JP" altLang="en-US" dirty="0"/>
          </a:p>
        </p:txBody>
      </p:sp>
      <p:sp>
        <p:nvSpPr>
          <p:cNvPr id="3" name="テキスト ボックス 2">
            <a:extLst>
              <a:ext uri="{FF2B5EF4-FFF2-40B4-BE49-F238E27FC236}">
                <a16:creationId xmlns:a16="http://schemas.microsoft.com/office/drawing/2014/main" id="{21DFC9F0-2DA6-0ABD-ED25-674DB8059755}"/>
              </a:ext>
            </a:extLst>
          </p:cNvPr>
          <p:cNvSpPr txBox="1"/>
          <p:nvPr/>
        </p:nvSpPr>
        <p:spPr>
          <a:xfrm>
            <a:off x="6724320" y="272386"/>
            <a:ext cx="1593060" cy="1446550"/>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電力ケーブル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493034CD-1B66-C1EF-DD8A-3BD89AA00707}"/>
              </a:ext>
            </a:extLst>
          </p:cNvPr>
          <p:cNvCxnSpPr>
            <a:cxnSpLocks/>
          </p:cNvCxnSpPr>
          <p:nvPr/>
        </p:nvCxnSpPr>
        <p:spPr>
          <a:xfrm>
            <a:off x="8327507" y="1468111"/>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90DA722-97CA-B914-E186-AC4E2AA661FC}"/>
              </a:ext>
            </a:extLst>
          </p:cNvPr>
          <p:cNvSpPr txBox="1"/>
          <p:nvPr/>
        </p:nvSpPr>
        <p:spPr>
          <a:xfrm>
            <a:off x="8317380" y="43770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3" name="直線コネクタ 12">
            <a:extLst>
              <a:ext uri="{FF2B5EF4-FFF2-40B4-BE49-F238E27FC236}">
                <a16:creationId xmlns:a16="http://schemas.microsoft.com/office/drawing/2014/main" id="{DC68A1A0-1EEB-8392-0026-44E675FE58CC}"/>
              </a:ext>
            </a:extLst>
          </p:cNvPr>
          <p:cNvCxnSpPr>
            <a:cxnSpLocks/>
          </p:cNvCxnSpPr>
          <p:nvPr/>
        </p:nvCxnSpPr>
        <p:spPr>
          <a:xfrm>
            <a:off x="8317380" y="97202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18B5E67F-0C72-A08D-3C3B-C2986E97EEA2}"/>
              </a:ext>
            </a:extLst>
          </p:cNvPr>
          <p:cNvCxnSpPr>
            <a:cxnSpLocks/>
          </p:cNvCxnSpPr>
          <p:nvPr/>
        </p:nvCxnSpPr>
        <p:spPr>
          <a:xfrm>
            <a:off x="8327507" y="1226808"/>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0717AE7C-B0CA-E414-8C78-D19C695F3AF6}"/>
              </a:ext>
            </a:extLst>
          </p:cNvPr>
          <p:cNvSpPr txBox="1"/>
          <p:nvPr/>
        </p:nvSpPr>
        <p:spPr>
          <a:xfrm>
            <a:off x="8317380" y="670627"/>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37295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F6C52-F4BF-AEBB-47FA-AD1969B0FFBF}"/>
            </a:ext>
          </a:extLst>
        </p:cNvPr>
        <p:cNvGrpSpPr/>
        <p:nvPr/>
      </p:nvGrpSpPr>
      <p:grpSpPr>
        <a:xfrm>
          <a:off x="0" y="0"/>
          <a:ext cx="0" cy="0"/>
          <a:chOff x="0" y="0"/>
          <a:chExt cx="0" cy="0"/>
        </a:xfrm>
      </p:grpSpPr>
      <p:cxnSp>
        <p:nvCxnSpPr>
          <p:cNvPr id="60" name="直線コネクタ 59">
            <a:extLst>
              <a:ext uri="{FF2B5EF4-FFF2-40B4-BE49-F238E27FC236}">
                <a16:creationId xmlns:a16="http://schemas.microsoft.com/office/drawing/2014/main" id="{C904A7B1-9D55-A59E-3FCA-5C74F6336B14}"/>
              </a:ext>
            </a:extLst>
          </p:cNvPr>
          <p:cNvCxnSpPr>
            <a:cxnSpLocks/>
          </p:cNvCxnSpPr>
          <p:nvPr/>
        </p:nvCxnSpPr>
        <p:spPr>
          <a:xfrm flipH="1" flipV="1">
            <a:off x="5479437" y="2254347"/>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グループ化 34">
            <a:extLst>
              <a:ext uri="{FF2B5EF4-FFF2-40B4-BE49-F238E27FC236}">
                <a16:creationId xmlns:a16="http://schemas.microsoft.com/office/drawing/2014/main" id="{F6289EE0-C069-ED79-CAAE-9493DEDFD6B5}"/>
              </a:ext>
            </a:extLst>
          </p:cNvPr>
          <p:cNvGrpSpPr/>
          <p:nvPr/>
        </p:nvGrpSpPr>
        <p:grpSpPr>
          <a:xfrm>
            <a:off x="6072059" y="4703455"/>
            <a:ext cx="1089758" cy="656577"/>
            <a:chOff x="6066620" y="4712857"/>
            <a:chExt cx="1008000" cy="629978"/>
          </a:xfrm>
        </p:grpSpPr>
        <p:cxnSp>
          <p:nvCxnSpPr>
            <p:cNvPr id="15" name="直線コネクタ 14">
              <a:extLst>
                <a:ext uri="{FF2B5EF4-FFF2-40B4-BE49-F238E27FC236}">
                  <a16:creationId xmlns:a16="http://schemas.microsoft.com/office/drawing/2014/main" id="{FE2DD7F1-AB4E-D1E3-17E1-B436E560952C}"/>
                </a:ext>
              </a:extLst>
            </p:cNvPr>
            <p:cNvCxnSpPr>
              <a:cxnSpLocks/>
            </p:cNvCxnSpPr>
            <p:nvPr/>
          </p:nvCxnSpPr>
          <p:spPr>
            <a:xfrm flipV="1">
              <a:off x="7053919" y="4730835"/>
              <a:ext cx="0" cy="612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004AD61-22E8-BE52-F5C7-0DB13C8EE341}"/>
                </a:ext>
              </a:extLst>
            </p:cNvPr>
            <p:cNvCxnSpPr>
              <a:cxnSpLocks/>
            </p:cNvCxnSpPr>
            <p:nvPr/>
          </p:nvCxnSpPr>
          <p:spPr>
            <a:xfrm>
              <a:off x="6066620" y="4712857"/>
              <a:ext cx="1008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201CC4-63ED-4799-8B16-3D277F848F22}"/>
              </a:ext>
            </a:extLst>
          </p:cNvPr>
          <p:cNvCxnSpPr>
            <a:cxnSpLocks/>
          </p:cNvCxnSpPr>
          <p:nvPr/>
        </p:nvCxnSpPr>
        <p:spPr>
          <a:xfrm flipH="1" flipV="1">
            <a:off x="5479436" y="2972365"/>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C94199DE-C00A-314D-16E4-7CB95C102CC6}"/>
              </a:ext>
            </a:extLst>
          </p:cNvPr>
          <p:cNvCxnSpPr>
            <a:cxnSpLocks/>
          </p:cNvCxnSpPr>
          <p:nvPr/>
        </p:nvCxnSpPr>
        <p:spPr>
          <a:xfrm flipV="1">
            <a:off x="5479438" y="3684119"/>
            <a:ext cx="0" cy="8297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987B7FFB-9CC2-C402-1CE5-604719590E4E}"/>
              </a:ext>
            </a:extLst>
          </p:cNvPr>
          <p:cNvCxnSpPr>
            <a:cxnSpLocks/>
          </p:cNvCxnSpPr>
          <p:nvPr/>
        </p:nvCxnSpPr>
        <p:spPr>
          <a:xfrm rot="5400000" flipH="1" flipV="1">
            <a:off x="3793294" y="3573125"/>
            <a:ext cx="792000" cy="995022"/>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コネクタ: カギ線 21">
            <a:extLst>
              <a:ext uri="{FF2B5EF4-FFF2-40B4-BE49-F238E27FC236}">
                <a16:creationId xmlns:a16="http://schemas.microsoft.com/office/drawing/2014/main" id="{6C007A85-4362-7097-0F85-7DA2163B3E41}"/>
              </a:ext>
            </a:extLst>
          </p:cNvPr>
          <p:cNvCxnSpPr>
            <a:cxnSpLocks/>
          </p:cNvCxnSpPr>
          <p:nvPr/>
        </p:nvCxnSpPr>
        <p:spPr>
          <a:xfrm rot="16200000" flipV="1">
            <a:off x="6310641" y="4298033"/>
            <a:ext cx="792000" cy="1332000"/>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4EC76E38-352A-759F-5CF1-F72B7E68585A}"/>
              </a:ext>
            </a:extLst>
          </p:cNvPr>
          <p:cNvCxnSpPr>
            <a:cxnSpLocks/>
          </p:cNvCxnSpPr>
          <p:nvPr/>
        </p:nvCxnSpPr>
        <p:spPr>
          <a:xfrm flipV="1">
            <a:off x="5479438" y="4768932"/>
            <a:ext cx="0" cy="52202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3055DDDF-2DF6-B169-4E5E-7FC698AFBC47}"/>
              </a:ext>
            </a:extLst>
          </p:cNvPr>
          <p:cNvCxnSpPr>
            <a:cxnSpLocks/>
          </p:cNvCxnSpPr>
          <p:nvPr/>
        </p:nvCxnSpPr>
        <p:spPr>
          <a:xfrm flipV="1">
            <a:off x="3691783" y="4712857"/>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B58A7F74-9DDE-C2E3-7254-E1223C8C8F8B}"/>
              </a:ext>
            </a:extLst>
          </p:cNvPr>
          <p:cNvSpPr>
            <a:spLocks noGrp="1"/>
          </p:cNvSpPr>
          <p:nvPr>
            <p:ph type="title"/>
          </p:nvPr>
        </p:nvSpPr>
        <p:spPr>
          <a:xfrm>
            <a:off x="256032" y="210312"/>
            <a:ext cx="3765635" cy="749809"/>
          </a:xfrm>
        </p:spPr>
        <p:txBody>
          <a:bodyPr>
            <a:normAutofit/>
          </a:bodyPr>
          <a:lstStyle/>
          <a:p>
            <a:r>
              <a:rPr lang="ja-JP" altLang="en-US" dirty="0"/>
              <a:t>通信システム構成図</a:t>
            </a:r>
            <a:endParaRPr kumimoji="1" lang="ja-JP" altLang="en-US" dirty="0"/>
          </a:p>
        </p:txBody>
      </p:sp>
      <p:sp>
        <p:nvSpPr>
          <p:cNvPr id="4" name="テキスト ボックス 3">
            <a:extLst>
              <a:ext uri="{FF2B5EF4-FFF2-40B4-BE49-F238E27FC236}">
                <a16:creationId xmlns:a16="http://schemas.microsoft.com/office/drawing/2014/main" id="{0EB74F66-DB69-8476-E376-018A3A4EE272}"/>
              </a:ext>
            </a:extLst>
          </p:cNvPr>
          <p:cNvSpPr txBox="1"/>
          <p:nvPr/>
        </p:nvSpPr>
        <p:spPr>
          <a:xfrm>
            <a:off x="256032" y="992200"/>
            <a:ext cx="3220299" cy="276999"/>
          </a:xfrm>
          <a:prstGeom prst="rect">
            <a:avLst/>
          </a:prstGeom>
          <a:noFill/>
        </p:spPr>
        <p:txBody>
          <a:bodyPr wrap="square">
            <a:spAutoFit/>
          </a:bodyPr>
          <a:lstStyle/>
          <a:p>
            <a:r>
              <a:rPr kumimoji="1" lang="en-US" altLang="ja-JP" sz="1200" b="1" dirty="0">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記載例：ハイブリッド</a:t>
            </a:r>
            <a:r>
              <a:rPr kumimoji="1" lang="en-US" altLang="ja-JP" sz="1200" b="1" dirty="0">
                <a:latin typeface="BIZ UDPゴシック" panose="020B0400000000000000" pitchFamily="50" charset="-128"/>
                <a:ea typeface="BIZ UDPゴシック" panose="020B0400000000000000" pitchFamily="50" charset="-128"/>
              </a:rPr>
              <a:t>PCS</a:t>
            </a:r>
            <a:r>
              <a:rPr kumimoji="1" lang="ja-JP" altLang="en-US" sz="1200" b="1" dirty="0">
                <a:latin typeface="BIZ UDPゴシック" panose="020B0400000000000000" pitchFamily="50" charset="-128"/>
                <a:ea typeface="BIZ UDPゴシック" panose="020B0400000000000000" pitchFamily="50" charset="-128"/>
              </a:rPr>
              <a:t>が含まれる場合</a:t>
            </a:r>
            <a:r>
              <a:rPr kumimoji="1"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DB4C658F-9206-54B1-1E7B-7252341696A9}"/>
              </a:ext>
            </a:extLst>
          </p:cNvPr>
          <p:cNvSpPr txBox="1"/>
          <p:nvPr/>
        </p:nvSpPr>
        <p:spPr>
          <a:xfrm>
            <a:off x="3292561" y="5252857"/>
            <a:ext cx="798444" cy="246221"/>
          </a:xfrm>
          <a:prstGeom prst="rect">
            <a:avLst/>
          </a:prstGeom>
          <a:solidFill>
            <a:schemeClr val="bg1"/>
          </a:solidFill>
          <a:ln>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CD7C0E47-8886-A692-D5F6-E8E14E8E291C}"/>
              </a:ext>
            </a:extLst>
          </p:cNvPr>
          <p:cNvSpPr txBox="1"/>
          <p:nvPr/>
        </p:nvSpPr>
        <p:spPr>
          <a:xfrm>
            <a:off x="3181618" y="4466636"/>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21046B69-0EB2-8014-35B7-B3E64158C55F}"/>
              </a:ext>
            </a:extLst>
          </p:cNvPr>
          <p:cNvSpPr txBox="1"/>
          <p:nvPr/>
        </p:nvSpPr>
        <p:spPr>
          <a:xfrm>
            <a:off x="4892256" y="4513894"/>
            <a:ext cx="1174364"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398DC9EB-50E8-FD88-A16A-6EBA095AE04F}"/>
              </a:ext>
            </a:extLst>
          </p:cNvPr>
          <p:cNvSpPr txBox="1"/>
          <p:nvPr/>
        </p:nvSpPr>
        <p:spPr>
          <a:xfrm>
            <a:off x="4789894" y="2710253"/>
            <a:ext cx="1281864" cy="246221"/>
          </a:xfrm>
          <a:prstGeom prst="rect">
            <a:avLst/>
          </a:prstGeom>
          <a:solidFill>
            <a:schemeClr val="bg1"/>
          </a:solidFill>
          <a:ln w="38100">
            <a:solidFill>
              <a:srgbClr val="FF0000"/>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58E356A8-6E90-79DF-445B-09DE0EB4CEC3}"/>
              </a:ext>
            </a:extLst>
          </p:cNvPr>
          <p:cNvSpPr txBox="1"/>
          <p:nvPr/>
        </p:nvSpPr>
        <p:spPr>
          <a:xfrm>
            <a:off x="6812835" y="5367898"/>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45CCF999-F53B-EA57-93DA-4C365737445D}"/>
              </a:ext>
            </a:extLst>
          </p:cNvPr>
          <p:cNvSpPr txBox="1"/>
          <p:nvPr/>
        </p:nvSpPr>
        <p:spPr>
          <a:xfrm>
            <a:off x="4702149" y="3525860"/>
            <a:ext cx="1508249" cy="246221"/>
          </a:xfrm>
          <a:prstGeom prst="rect">
            <a:avLst/>
          </a:prstGeom>
          <a:solidFill>
            <a:schemeClr val="bg1"/>
          </a:solidFill>
          <a:ln w="38100">
            <a:solidFill>
              <a:srgbClr val="FF0000"/>
            </a:solidFill>
            <a:prstDash val="solid"/>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F0424B6C-2CEC-E4D6-593F-1A6DD6CED489}"/>
              </a:ext>
            </a:extLst>
          </p:cNvPr>
          <p:cNvSpPr txBox="1"/>
          <p:nvPr/>
        </p:nvSpPr>
        <p:spPr>
          <a:xfrm>
            <a:off x="5080216" y="5290954"/>
            <a:ext cx="798444" cy="246221"/>
          </a:xfrm>
          <a:prstGeom prst="rect">
            <a:avLst/>
          </a:prstGeom>
          <a:solidFill>
            <a:schemeClr val="bg1"/>
          </a:solidFill>
          <a:ln>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C4C52F86-D271-3BFC-3E82-DECBD415DE5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22236" y="1543514"/>
            <a:ext cx="914400" cy="914400"/>
          </a:xfrm>
          <a:prstGeom prst="rect">
            <a:avLst/>
          </a:prstGeom>
        </p:spPr>
      </p:pic>
      <p:sp>
        <p:nvSpPr>
          <p:cNvPr id="61" name="正方形/長方形 60">
            <a:extLst>
              <a:ext uri="{FF2B5EF4-FFF2-40B4-BE49-F238E27FC236}">
                <a16:creationId xmlns:a16="http://schemas.microsoft.com/office/drawing/2014/main" id="{036C0492-56B6-991E-8DAE-E7F68349674B}"/>
              </a:ext>
            </a:extLst>
          </p:cNvPr>
          <p:cNvSpPr/>
          <p:nvPr/>
        </p:nvSpPr>
        <p:spPr>
          <a:xfrm>
            <a:off x="4091005" y="1806305"/>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B9D47CF2-73B2-DA53-F536-3403A74F3906}"/>
              </a:ext>
            </a:extLst>
          </p:cNvPr>
          <p:cNvSpPr/>
          <p:nvPr/>
        </p:nvSpPr>
        <p:spPr>
          <a:xfrm>
            <a:off x="6031447" y="2635861"/>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A9F0B0A7-A031-FA01-8CCD-48C8F72432AF}"/>
              </a:ext>
            </a:extLst>
          </p:cNvPr>
          <p:cNvSpPr/>
          <p:nvPr/>
        </p:nvSpPr>
        <p:spPr>
          <a:xfrm>
            <a:off x="6250571" y="3448133"/>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4" name="テキスト ボックス 63">
            <a:extLst>
              <a:ext uri="{FF2B5EF4-FFF2-40B4-BE49-F238E27FC236}">
                <a16:creationId xmlns:a16="http://schemas.microsoft.com/office/drawing/2014/main" id="{DB8646CA-D714-298A-28A7-E77D517860DF}"/>
              </a:ext>
            </a:extLst>
          </p:cNvPr>
          <p:cNvSpPr txBox="1"/>
          <p:nvPr/>
        </p:nvSpPr>
        <p:spPr>
          <a:xfrm>
            <a:off x="112095" y="1341407"/>
            <a:ext cx="2906094" cy="4862870"/>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図中の「○○○○」には機器の型番・製品名など、機器を特定できる情報を記入した上で、機器の役割を近くに記載すること。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en-US" altLang="ja-JP" sz="1000" dirty="0">
                <a:latin typeface="BIZ UDPゴシック" panose="020B0400000000000000" pitchFamily="50" charset="-128"/>
                <a:ea typeface="BIZ UDPゴシック" panose="020B0400000000000000" pitchFamily="50" charset="-128"/>
              </a:rPr>
              <a:t>B4</a:t>
            </a:r>
            <a:r>
              <a:rPr lang="ja-JP" altLang="en-US" sz="1000" dirty="0">
                <a:latin typeface="BIZ UDPゴシック" panose="020B0400000000000000" pitchFamily="50" charset="-128"/>
                <a:ea typeface="BIZ UDPゴシック" panose="020B0400000000000000" pitchFamily="50" charset="-128"/>
              </a:rPr>
              <a:t>「単線結線図、配置図」および</a:t>
            </a:r>
            <a:r>
              <a:rPr lang="en-US" altLang="ja-JP" sz="1000" dirty="0">
                <a:latin typeface="BIZ UDPゴシック" panose="020B0400000000000000" pitchFamily="50" charset="-128"/>
                <a:ea typeface="BIZ UDPゴシック" panose="020B0400000000000000" pitchFamily="50" charset="-128"/>
              </a:rPr>
              <a:t>Excel</a:t>
            </a:r>
            <a:r>
              <a:rPr lang="ja-JP" altLang="en-US" sz="1000" dirty="0">
                <a:latin typeface="BIZ UDPゴシック" panose="020B0400000000000000" pitchFamily="50" charset="-128"/>
                <a:ea typeface="BIZ UDPゴシック" panose="020B0400000000000000" pitchFamily="50" charset="-128"/>
              </a:rPr>
              <a:t>ファイルの様式</a:t>
            </a:r>
            <a:r>
              <a:rPr lang="en-US" altLang="ja-JP" sz="1000" dirty="0">
                <a:latin typeface="BIZ UDPゴシック" panose="020B0400000000000000" pitchFamily="50" charset="-128"/>
                <a:ea typeface="BIZ UDPゴシック" panose="020B0400000000000000" pitchFamily="50" charset="-128"/>
              </a:rPr>
              <a:t>D2</a:t>
            </a:r>
            <a:r>
              <a:rPr lang="ja-JP" altLang="en-US" sz="1000" dirty="0">
                <a:latin typeface="BIZ UDPゴシック" panose="020B0400000000000000" pitchFamily="50" charset="-128"/>
                <a:ea typeface="BIZ UDPゴシック" panose="020B0400000000000000" pitchFamily="50" charset="-128"/>
              </a:rPr>
              <a:t>「導入機器の仕様書」のリストと整合した内容であること。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en-US" altLang="ja-JP" sz="1000" dirty="0">
                <a:latin typeface="BIZ UDPゴシック" panose="020B0400000000000000" pitchFamily="50" charset="-128"/>
                <a:ea typeface="BIZ UDPゴシック" panose="020B0400000000000000" pitchFamily="50" charset="-128"/>
              </a:rPr>
              <a:t>IP</a:t>
            </a:r>
            <a:r>
              <a:rPr lang="ja-JP" altLang="en-US" sz="1000" dirty="0">
                <a:latin typeface="BIZ UDPゴシック" panose="020B0400000000000000" pitchFamily="50" charset="-128"/>
                <a:ea typeface="BIZ UDPゴシック" panose="020B0400000000000000" pitchFamily="50" charset="-128"/>
              </a:rPr>
              <a:t>通信機器を有する機器は、漏れなく</a:t>
            </a:r>
            <a:r>
              <a:rPr lang="en-US" altLang="ja-JP" sz="1000" dirty="0">
                <a:latin typeface="BIZ UDPゴシック" panose="020B0400000000000000" pitchFamily="50" charset="-128"/>
                <a:ea typeface="BIZ UDPゴシック" panose="020B0400000000000000" pitchFamily="50" charset="-128"/>
              </a:rPr>
              <a:t>JC-STAR</a:t>
            </a:r>
            <a:r>
              <a:rPr lang="ja-JP" altLang="en-US" sz="1000" dirty="0">
                <a:latin typeface="BIZ UDPゴシック" panose="020B0400000000000000" pitchFamily="50" charset="-128"/>
                <a:ea typeface="BIZ UDPゴシック" panose="020B0400000000000000" pitchFamily="50" charset="-128"/>
              </a:rPr>
              <a:t>適合ラベルを取得している必要がある。</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（プライベート）で直接通信を行う機器（ゲートウェイ：</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）を図中で明示すること。「遠隔監視装置」という名称でも可。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同じ型番と接続方法の機器はまとめて記載して構わない（数量が分かるように記載する必要はない）。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などに本補助事業で新規に導入する太陽光発電設備を接続する場合は、既存の機器についても図示し、接続関係が分かるようにすること。</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kumimoji="1" lang="ja-JP" altLang="en-US" sz="1000" dirty="0">
                <a:latin typeface="BIZ UDPゴシック" panose="020B0400000000000000" pitchFamily="50" charset="-128"/>
                <a:ea typeface="BIZ UDPゴシック" panose="020B0400000000000000" pitchFamily="50" charset="-128"/>
              </a:rPr>
              <a:t>配線の種類を記載すること。</a:t>
            </a:r>
            <a:endParaRPr kumimoji="1"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kumimoji="1" lang="ja-JP" altLang="en-US" sz="1000" dirty="0">
                <a:latin typeface="BIZ UDPゴシック" panose="020B0400000000000000" pitchFamily="50" charset="-128"/>
                <a:ea typeface="BIZ UDPゴシック" panose="020B0400000000000000" pitchFamily="50" charset="-128"/>
              </a:rPr>
              <a:t>通信ケ－ブル（</a:t>
            </a:r>
            <a:r>
              <a:rPr kumimoji="1" lang="en-US" altLang="ja-JP" sz="1000" dirty="0">
                <a:latin typeface="BIZ UDPゴシック" panose="020B0400000000000000" pitchFamily="50" charset="-128"/>
                <a:ea typeface="BIZ UDPゴシック" panose="020B0400000000000000" pitchFamily="50" charset="-128"/>
              </a:rPr>
              <a:t>IP</a:t>
            </a:r>
            <a:r>
              <a:rPr kumimoji="1" lang="ja-JP" altLang="en-US" sz="1000" dirty="0">
                <a:latin typeface="BIZ UDPゴシック" panose="020B0400000000000000" pitchFamily="50" charset="-128"/>
                <a:ea typeface="BIZ UDPゴシック" panose="020B0400000000000000" pitchFamily="50" charset="-128"/>
              </a:rPr>
              <a:t>通信）の例：</a:t>
            </a:r>
            <a:r>
              <a:rPr kumimoji="1" lang="en-US" altLang="ja-JP" sz="1000" dirty="0">
                <a:latin typeface="BIZ UDPゴシック" panose="020B0400000000000000" pitchFamily="50" charset="-128"/>
                <a:ea typeface="BIZ UDPゴシック" panose="020B0400000000000000" pitchFamily="50" charset="-128"/>
              </a:rPr>
              <a:t>Ethernet</a:t>
            </a:r>
          </a:p>
          <a:p>
            <a:pPr marL="108000" indent="-108000">
              <a:buFont typeface="Arial" panose="020B0604020202020204" pitchFamily="34" charset="0"/>
              <a:buChar char="•"/>
            </a:pPr>
            <a:r>
              <a:rPr kumimoji="1" lang="ja-JP" altLang="en-US" sz="1000" dirty="0">
                <a:latin typeface="BIZ UDPゴシック" panose="020B0400000000000000" pitchFamily="50" charset="-128"/>
                <a:ea typeface="BIZ UDPゴシック" panose="020B0400000000000000" pitchFamily="50" charset="-128"/>
              </a:rPr>
              <a:t>通信ケ－ブル</a:t>
            </a:r>
            <a:r>
              <a:rPr kumimoji="1" lang="en-US" altLang="ja-JP" sz="1000" dirty="0">
                <a:latin typeface="BIZ UDPゴシック" panose="020B0400000000000000" pitchFamily="50" charset="-128"/>
                <a:ea typeface="BIZ UDPゴシック" panose="020B0400000000000000" pitchFamily="50" charset="-128"/>
              </a:rPr>
              <a:t>(IP</a:t>
            </a:r>
            <a:r>
              <a:rPr kumimoji="1" lang="ja-JP" altLang="en-US" sz="1000" dirty="0">
                <a:latin typeface="BIZ UDPゴシック" panose="020B0400000000000000" pitchFamily="50" charset="-128"/>
                <a:ea typeface="BIZ UDPゴシック" panose="020B0400000000000000" pitchFamily="50" charset="-128"/>
              </a:rPr>
              <a:t>通信以外</a:t>
            </a: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の例：</a:t>
            </a:r>
            <a:r>
              <a:rPr kumimoji="1" lang="en-US" altLang="ja-JP" sz="1000" dirty="0">
                <a:latin typeface="BIZ UDPゴシック" panose="020B0400000000000000" pitchFamily="50" charset="-128"/>
                <a:ea typeface="BIZ UDPゴシック" panose="020B0400000000000000" pitchFamily="50" charset="-128"/>
              </a:rPr>
              <a:t>RS-485</a:t>
            </a:r>
          </a:p>
          <a:p>
            <a:pPr marL="108000" indent="-108000">
              <a:buFont typeface="Arial" panose="020B0604020202020204" pitchFamily="34" charset="0"/>
              <a:buChar char="•"/>
            </a:pPr>
            <a:r>
              <a:rPr kumimoji="1" lang="ja-JP" altLang="en-US" sz="1000" dirty="0">
                <a:latin typeface="BIZ UDPゴシック" panose="020B0400000000000000" pitchFamily="50" charset="-128"/>
                <a:ea typeface="BIZ UDPゴシック" panose="020B0400000000000000" pitchFamily="50" charset="-128"/>
              </a:rPr>
              <a:t>電力ケーブルの例：</a:t>
            </a:r>
            <a:r>
              <a:rPr kumimoji="1" lang="en-US" altLang="ja-JP" sz="1000" dirty="0">
                <a:latin typeface="BIZ UDPゴシック" panose="020B0400000000000000" pitchFamily="50" charset="-128"/>
                <a:ea typeface="BIZ UDPゴシック" panose="020B0400000000000000" pitchFamily="50" charset="-128"/>
              </a:rPr>
              <a:t>DC</a:t>
            </a:r>
            <a:r>
              <a:rPr kumimoji="1" lang="ja-JP" altLang="en-US" sz="1000" dirty="0">
                <a:latin typeface="BIZ UDPゴシック" panose="020B0400000000000000" pitchFamily="50" charset="-128"/>
                <a:ea typeface="BIZ UDPゴシック" panose="020B0400000000000000" pitchFamily="50" charset="-128"/>
              </a:rPr>
              <a:t>（直流）配線、</a:t>
            </a:r>
            <a:r>
              <a:rPr kumimoji="1" lang="en-US" altLang="ja-JP" sz="1000" dirty="0">
                <a:latin typeface="BIZ UDPゴシック" panose="020B0400000000000000" pitchFamily="50" charset="-128"/>
                <a:ea typeface="BIZ UDPゴシック" panose="020B0400000000000000" pitchFamily="50" charset="-128"/>
              </a:rPr>
              <a:t>AC</a:t>
            </a:r>
            <a:r>
              <a:rPr kumimoji="1" lang="ja-JP" altLang="en-US" sz="1000" dirty="0">
                <a:latin typeface="BIZ UDPゴシック" panose="020B0400000000000000" pitchFamily="50" charset="-128"/>
                <a:ea typeface="BIZ UDPゴシック" panose="020B0400000000000000" pitchFamily="50" charset="-128"/>
              </a:rPr>
              <a:t>（交流）配線</a:t>
            </a: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電力ケーブルを本様式に網羅的に記入する必要はなく、例示の程度で構わない。配線の詳細については</a:t>
            </a:r>
            <a:r>
              <a:rPr lang="en-US" altLang="ja-JP" sz="1000" dirty="0">
                <a:latin typeface="BIZ UDPゴシック" panose="020B0400000000000000" pitchFamily="50" charset="-128"/>
                <a:ea typeface="BIZ UDPゴシック" panose="020B0400000000000000" pitchFamily="50" charset="-128"/>
              </a:rPr>
              <a:t>B4</a:t>
            </a:r>
            <a:r>
              <a:rPr lang="ja-JP" altLang="en-US" sz="1000" dirty="0">
                <a:latin typeface="BIZ UDPゴシック" panose="020B0400000000000000" pitchFamily="50" charset="-128"/>
                <a:ea typeface="BIZ UDPゴシック" panose="020B0400000000000000" pitchFamily="50" charset="-128"/>
              </a:rPr>
              <a:t>「単線結線図、配置図」で確認する。</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凡例は必要に応じて追加して構わない。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2C2791AE-C494-1CC4-5090-D14CFCFA1C2C}"/>
              </a:ext>
            </a:extLst>
          </p:cNvPr>
          <p:cNvSpPr txBox="1"/>
          <p:nvPr/>
        </p:nvSpPr>
        <p:spPr>
          <a:xfrm>
            <a:off x="6724320" y="272386"/>
            <a:ext cx="1593060" cy="1446550"/>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電力ケーブル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8" name="直線コネクタ 17">
            <a:extLst>
              <a:ext uri="{FF2B5EF4-FFF2-40B4-BE49-F238E27FC236}">
                <a16:creationId xmlns:a16="http://schemas.microsoft.com/office/drawing/2014/main" id="{3D133F39-A958-071B-0A61-6749285495D3}"/>
              </a:ext>
            </a:extLst>
          </p:cNvPr>
          <p:cNvCxnSpPr>
            <a:cxnSpLocks/>
          </p:cNvCxnSpPr>
          <p:nvPr/>
        </p:nvCxnSpPr>
        <p:spPr>
          <a:xfrm>
            <a:off x="8327507" y="1468111"/>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657D121E-DDA9-066C-E725-EBC286999F00}"/>
              </a:ext>
            </a:extLst>
          </p:cNvPr>
          <p:cNvSpPr txBox="1"/>
          <p:nvPr/>
        </p:nvSpPr>
        <p:spPr>
          <a:xfrm>
            <a:off x="8317380" y="43770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135D72FA-552F-69E1-2509-C44D99C75CA5}"/>
              </a:ext>
            </a:extLst>
          </p:cNvPr>
          <p:cNvCxnSpPr>
            <a:cxnSpLocks/>
          </p:cNvCxnSpPr>
          <p:nvPr/>
        </p:nvCxnSpPr>
        <p:spPr>
          <a:xfrm>
            <a:off x="8317380" y="97202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1C2796C-2484-566D-26A8-69E59E353498}"/>
              </a:ext>
            </a:extLst>
          </p:cNvPr>
          <p:cNvCxnSpPr>
            <a:cxnSpLocks/>
          </p:cNvCxnSpPr>
          <p:nvPr/>
        </p:nvCxnSpPr>
        <p:spPr>
          <a:xfrm>
            <a:off x="8327507" y="1226808"/>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86382EF7-B0BC-615E-8437-6FEFEE3FAF6B}"/>
              </a:ext>
            </a:extLst>
          </p:cNvPr>
          <p:cNvSpPr txBox="1"/>
          <p:nvPr/>
        </p:nvSpPr>
        <p:spPr>
          <a:xfrm>
            <a:off x="8317380" y="670627"/>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2D4E5123-7897-947D-E91D-B2D88993EDFE}"/>
              </a:ext>
            </a:extLst>
          </p:cNvPr>
          <p:cNvSpPr txBox="1"/>
          <p:nvPr/>
        </p:nvSpPr>
        <p:spPr>
          <a:xfrm>
            <a:off x="3580839" y="4066526"/>
            <a:ext cx="880216" cy="400110"/>
          </a:xfrm>
          <a:prstGeom prst="rect">
            <a:avLst/>
          </a:prstGeom>
          <a:noFill/>
        </p:spPr>
        <p:txBody>
          <a:bodyPr wrap="square">
            <a:spAutoFit/>
          </a:bodyPr>
          <a:lstStyle/>
          <a:p>
            <a:pPr algn="ctr"/>
            <a:r>
              <a:rPr kumimoji="1" lang="ja-JP" altLang="en-US" sz="1000">
                <a:latin typeface="BIZ UDPゴシック" panose="020B0400000000000000" pitchFamily="50" charset="-128"/>
                <a:ea typeface="BIZ UDPゴシック" panose="020B0400000000000000" pitchFamily="50" charset="-128"/>
              </a:rPr>
              <a:t>太陽光用</a:t>
            </a:r>
            <a:r>
              <a:rPr kumimoji="1" lang="en-US" altLang="ja-JP" sz="1000">
                <a:latin typeface="BIZ UDPゴシック" panose="020B0400000000000000" pitchFamily="50" charset="-128"/>
                <a:ea typeface="BIZ UDPゴシック" panose="020B0400000000000000" pitchFamily="50" charset="-128"/>
              </a:rPr>
              <a:t>PCS</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91CA0CF4-3750-02AB-45C8-92FAEFD33D8B}"/>
              </a:ext>
            </a:extLst>
          </p:cNvPr>
          <p:cNvSpPr txBox="1"/>
          <p:nvPr/>
        </p:nvSpPr>
        <p:spPr>
          <a:xfrm>
            <a:off x="5468687" y="4109376"/>
            <a:ext cx="880216" cy="400110"/>
          </a:xfrm>
          <a:prstGeom prst="rect">
            <a:avLst/>
          </a:prstGeom>
          <a:noFill/>
        </p:spPr>
        <p:txBody>
          <a:bodyPr wrap="square">
            <a:spAutoFit/>
          </a:bodyPr>
          <a:lstStyle/>
          <a:p>
            <a:pPr algn="ctr"/>
            <a:r>
              <a:rPr lang="ja-JP" altLang="en-US" sz="1000" dirty="0">
                <a:latin typeface="BIZ UDPゴシック" panose="020B0400000000000000" pitchFamily="50" charset="-128"/>
                <a:ea typeface="BIZ UDPゴシック" panose="020B0400000000000000" pitchFamily="50" charset="-128"/>
              </a:rPr>
              <a:t>ハイブリッド</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32" name="テキスト ボックス 31">
            <a:extLst>
              <a:ext uri="{FF2B5EF4-FFF2-40B4-BE49-F238E27FC236}">
                <a16:creationId xmlns:a16="http://schemas.microsoft.com/office/drawing/2014/main" id="{C1ADD64B-626B-BD3D-9B8A-AF50A71AB359}"/>
              </a:ext>
            </a:extLst>
          </p:cNvPr>
          <p:cNvSpPr txBox="1"/>
          <p:nvPr/>
        </p:nvSpPr>
        <p:spPr>
          <a:xfrm>
            <a:off x="3265287" y="5552123"/>
            <a:ext cx="880216" cy="400110"/>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38" name="テキスト ボックス 37">
            <a:extLst>
              <a:ext uri="{FF2B5EF4-FFF2-40B4-BE49-F238E27FC236}">
                <a16:creationId xmlns:a16="http://schemas.microsoft.com/office/drawing/2014/main" id="{7E97625C-153C-30CD-B165-5712BBD53155}"/>
              </a:ext>
            </a:extLst>
          </p:cNvPr>
          <p:cNvSpPr txBox="1"/>
          <p:nvPr/>
        </p:nvSpPr>
        <p:spPr>
          <a:xfrm>
            <a:off x="6784660" y="5602232"/>
            <a:ext cx="880216" cy="246221"/>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2147414F-D9EB-CDDE-2549-3BD4E83BCE98}"/>
              </a:ext>
            </a:extLst>
          </p:cNvPr>
          <p:cNvSpPr txBox="1"/>
          <p:nvPr/>
        </p:nvSpPr>
        <p:spPr>
          <a:xfrm>
            <a:off x="5078657" y="5537175"/>
            <a:ext cx="880216" cy="400110"/>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3" name="テキスト ボックス 2">
            <a:extLst>
              <a:ext uri="{FF2B5EF4-FFF2-40B4-BE49-F238E27FC236}">
                <a16:creationId xmlns:a16="http://schemas.microsoft.com/office/drawing/2014/main" id="{E8FF0FEC-3A63-37AF-C55B-6F8D1685E4D9}"/>
              </a:ext>
            </a:extLst>
          </p:cNvPr>
          <p:cNvSpPr txBox="1"/>
          <p:nvPr/>
        </p:nvSpPr>
        <p:spPr>
          <a:xfrm>
            <a:off x="4544781" y="2335376"/>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
        <p:nvSpPr>
          <p:cNvPr id="6" name="テキスト ボックス 5">
            <a:extLst>
              <a:ext uri="{FF2B5EF4-FFF2-40B4-BE49-F238E27FC236}">
                <a16:creationId xmlns:a16="http://schemas.microsoft.com/office/drawing/2014/main" id="{DE1EB201-1FB2-A3CF-FFA7-739C26D1D42F}"/>
              </a:ext>
            </a:extLst>
          </p:cNvPr>
          <p:cNvSpPr txBox="1"/>
          <p:nvPr/>
        </p:nvSpPr>
        <p:spPr>
          <a:xfrm>
            <a:off x="6362946" y="4301545"/>
            <a:ext cx="880216"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RS-485</a:t>
            </a:r>
          </a:p>
        </p:txBody>
      </p:sp>
      <p:sp>
        <p:nvSpPr>
          <p:cNvPr id="8" name="テキスト ボックス 7">
            <a:extLst>
              <a:ext uri="{FF2B5EF4-FFF2-40B4-BE49-F238E27FC236}">
                <a16:creationId xmlns:a16="http://schemas.microsoft.com/office/drawing/2014/main" id="{5E227165-D125-28C1-793E-8041A0B3CDFB}"/>
              </a:ext>
            </a:extLst>
          </p:cNvPr>
          <p:cNvSpPr txBox="1"/>
          <p:nvPr/>
        </p:nvSpPr>
        <p:spPr>
          <a:xfrm>
            <a:off x="3664565" y="3402749"/>
            <a:ext cx="880216"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RS-485</a:t>
            </a:r>
          </a:p>
        </p:txBody>
      </p:sp>
      <p:sp>
        <p:nvSpPr>
          <p:cNvPr id="12" name="テキスト ボックス 11">
            <a:extLst>
              <a:ext uri="{FF2B5EF4-FFF2-40B4-BE49-F238E27FC236}">
                <a16:creationId xmlns:a16="http://schemas.microsoft.com/office/drawing/2014/main" id="{9AED66AF-326C-311F-F2F4-318AE2E7CB03}"/>
              </a:ext>
            </a:extLst>
          </p:cNvPr>
          <p:cNvSpPr txBox="1"/>
          <p:nvPr/>
        </p:nvSpPr>
        <p:spPr>
          <a:xfrm>
            <a:off x="4702149" y="3875114"/>
            <a:ext cx="880216"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RS-485</a:t>
            </a:r>
          </a:p>
        </p:txBody>
      </p:sp>
      <p:sp>
        <p:nvSpPr>
          <p:cNvPr id="39" name="テキスト ボックス 38">
            <a:extLst>
              <a:ext uri="{FF2B5EF4-FFF2-40B4-BE49-F238E27FC236}">
                <a16:creationId xmlns:a16="http://schemas.microsoft.com/office/drawing/2014/main" id="{2B09C2C6-A37A-620B-9D5E-CA11289B1C47}"/>
              </a:ext>
            </a:extLst>
          </p:cNvPr>
          <p:cNvSpPr txBox="1"/>
          <p:nvPr/>
        </p:nvSpPr>
        <p:spPr>
          <a:xfrm>
            <a:off x="4609634" y="3105245"/>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Tree>
    <p:extLst>
      <p:ext uri="{BB962C8B-B14F-4D97-AF65-F5344CB8AC3E}">
        <p14:creationId xmlns:p14="http://schemas.microsoft.com/office/powerpoint/2010/main" val="1218789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93185-0D7B-E601-4B19-E9A2C09BAA57}"/>
            </a:ext>
          </a:extLst>
        </p:cNvPr>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AF2F5EB4-E8C0-9EC9-1D1A-002F22DBA6D6}"/>
              </a:ext>
            </a:extLst>
          </p:cNvPr>
          <p:cNvCxnSpPr>
            <a:cxnSpLocks/>
          </p:cNvCxnSpPr>
          <p:nvPr/>
        </p:nvCxnSpPr>
        <p:spPr>
          <a:xfrm>
            <a:off x="6790363" y="5172217"/>
            <a:ext cx="687017"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4A11903A-7FD3-5B84-0816-EA7C9A006066}"/>
              </a:ext>
            </a:extLst>
          </p:cNvPr>
          <p:cNvGrpSpPr/>
          <p:nvPr/>
        </p:nvGrpSpPr>
        <p:grpSpPr>
          <a:xfrm>
            <a:off x="5071092" y="2515231"/>
            <a:ext cx="1312483" cy="715138"/>
            <a:chOff x="5093036" y="2515231"/>
            <a:chExt cx="936000" cy="1041664"/>
          </a:xfrm>
        </p:grpSpPr>
        <p:cxnSp>
          <p:nvCxnSpPr>
            <p:cNvPr id="8" name="直線コネクタ 7">
              <a:extLst>
                <a:ext uri="{FF2B5EF4-FFF2-40B4-BE49-F238E27FC236}">
                  <a16:creationId xmlns:a16="http://schemas.microsoft.com/office/drawing/2014/main" id="{D7C4F3FD-517E-609B-E2D5-C9286A4897B2}"/>
                </a:ext>
              </a:extLst>
            </p:cNvPr>
            <p:cNvCxnSpPr>
              <a:cxnSpLocks/>
            </p:cNvCxnSpPr>
            <p:nvPr/>
          </p:nvCxnSpPr>
          <p:spPr>
            <a:xfrm>
              <a:off x="5093036" y="2515231"/>
              <a:ext cx="936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6FFD6BA-F28B-AA70-DDC0-5892D0F31EDD}"/>
                </a:ext>
              </a:extLst>
            </p:cNvPr>
            <p:cNvCxnSpPr>
              <a:cxnSpLocks/>
            </p:cNvCxnSpPr>
            <p:nvPr/>
          </p:nvCxnSpPr>
          <p:spPr>
            <a:xfrm>
              <a:off x="6016443" y="2515231"/>
              <a:ext cx="0" cy="1041664"/>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037325-73CC-86AD-6BF3-4C6392765001}"/>
              </a:ext>
            </a:extLst>
          </p:cNvPr>
          <p:cNvCxnSpPr>
            <a:cxnSpLocks/>
          </p:cNvCxnSpPr>
          <p:nvPr/>
        </p:nvCxnSpPr>
        <p:spPr>
          <a:xfrm flipH="1" flipV="1">
            <a:off x="4443313" y="2653383"/>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1C57338-3B02-086B-10E5-E4E86E1B94FE}"/>
              </a:ext>
            </a:extLst>
          </p:cNvPr>
          <p:cNvCxnSpPr>
            <a:cxnSpLocks/>
          </p:cNvCxnSpPr>
          <p:nvPr/>
        </p:nvCxnSpPr>
        <p:spPr>
          <a:xfrm flipH="1" flipV="1">
            <a:off x="4443312" y="1927421"/>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BAAD31EC-F821-E9BC-16AC-1A2870D04D35}"/>
              </a:ext>
            </a:extLst>
          </p:cNvPr>
          <p:cNvCxnSpPr>
            <a:cxnSpLocks/>
          </p:cNvCxnSpPr>
          <p:nvPr/>
        </p:nvCxnSpPr>
        <p:spPr>
          <a:xfrm rot="5400000" flipH="1" flipV="1">
            <a:off x="2825351" y="3440452"/>
            <a:ext cx="792000" cy="648000"/>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E40C523-EC76-C49D-75B6-209034D5A0CC}"/>
              </a:ext>
            </a:extLst>
          </p:cNvPr>
          <p:cNvCxnSpPr>
            <a:cxnSpLocks/>
          </p:cNvCxnSpPr>
          <p:nvPr/>
        </p:nvCxnSpPr>
        <p:spPr>
          <a:xfrm flipV="1">
            <a:off x="6391141" y="4450141"/>
            <a:ext cx="0" cy="612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A4BB98-7D3A-5CD7-8585-7471FB1EDBC1}"/>
              </a:ext>
            </a:extLst>
          </p:cNvPr>
          <p:cNvSpPr>
            <a:spLocks noGrp="1"/>
          </p:cNvSpPr>
          <p:nvPr>
            <p:ph type="title"/>
          </p:nvPr>
        </p:nvSpPr>
        <p:spPr>
          <a:xfrm>
            <a:off x="256032" y="210312"/>
            <a:ext cx="3765635" cy="749809"/>
          </a:xfrm>
        </p:spPr>
        <p:txBody>
          <a:bodyPr>
            <a:normAutofit/>
          </a:bodyPr>
          <a:lstStyle/>
          <a:p>
            <a:r>
              <a:rPr lang="ja-JP" altLang="en-US" dirty="0"/>
              <a:t>通信システム構成図</a:t>
            </a:r>
            <a:endParaRPr kumimoji="1" lang="ja-JP" altLang="en-US" dirty="0"/>
          </a:p>
        </p:txBody>
      </p:sp>
      <p:sp>
        <p:nvSpPr>
          <p:cNvPr id="4" name="テキスト ボックス 3">
            <a:extLst>
              <a:ext uri="{FF2B5EF4-FFF2-40B4-BE49-F238E27FC236}">
                <a16:creationId xmlns:a16="http://schemas.microsoft.com/office/drawing/2014/main" id="{D47F296B-63E1-C88F-DDF7-745F91C6D14A}"/>
              </a:ext>
            </a:extLst>
          </p:cNvPr>
          <p:cNvSpPr txBox="1"/>
          <p:nvPr/>
        </p:nvSpPr>
        <p:spPr>
          <a:xfrm>
            <a:off x="256031" y="992200"/>
            <a:ext cx="3040541" cy="276999"/>
          </a:xfrm>
          <a:prstGeom prst="rect">
            <a:avLst/>
          </a:prstGeom>
          <a:noFill/>
        </p:spPr>
        <p:txBody>
          <a:bodyPr wrap="square">
            <a:spAutoFit/>
          </a:bodyPr>
          <a:lstStyle/>
          <a:p>
            <a:r>
              <a:rPr kumimoji="1" lang="en-US" altLang="ja-JP" sz="1200" b="1" dirty="0">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記載例：蓄電池用</a:t>
            </a:r>
            <a:r>
              <a:rPr kumimoji="1" lang="en-US" altLang="ja-JP" sz="1200" b="1" dirty="0">
                <a:latin typeface="BIZ UDPゴシック" panose="020B0400000000000000" pitchFamily="50" charset="-128"/>
                <a:ea typeface="BIZ UDPゴシック" panose="020B0400000000000000" pitchFamily="50" charset="-128"/>
              </a:rPr>
              <a:t>PCS</a:t>
            </a:r>
            <a:r>
              <a:rPr kumimoji="1" lang="ja-JP" altLang="en-US" sz="1200" b="1" dirty="0">
                <a:latin typeface="BIZ UDPゴシック" panose="020B0400000000000000" pitchFamily="50" charset="-128"/>
                <a:ea typeface="BIZ UDPゴシック" panose="020B0400000000000000" pitchFamily="50" charset="-128"/>
              </a:rPr>
              <a:t>が含まれる場合</a:t>
            </a:r>
            <a:r>
              <a:rPr kumimoji="1" lang="en-US" altLang="ja-JP" sz="1200" b="1" dirty="0">
                <a:latin typeface="BIZ UDPゴシック" panose="020B0400000000000000" pitchFamily="50" charset="-128"/>
                <a:ea typeface="BIZ UDPゴシック" panose="020B0400000000000000" pitchFamily="50" charset="-128"/>
              </a:rPr>
              <a:t>】</a:t>
            </a:r>
            <a:endParaRPr kumimoji="1" lang="ja-JP" altLang="en-US" sz="1200" b="1" dirty="0">
              <a:latin typeface="BIZ UDPゴシック" panose="020B0400000000000000" pitchFamily="50" charset="-128"/>
              <a:ea typeface="BIZ UDPゴシック" panose="020B0400000000000000" pitchFamily="50" charset="-128"/>
            </a:endParaRPr>
          </a:p>
        </p:txBody>
      </p:sp>
      <p:sp>
        <p:nvSpPr>
          <p:cNvPr id="14" name="テキスト ボックス 13">
            <a:extLst>
              <a:ext uri="{FF2B5EF4-FFF2-40B4-BE49-F238E27FC236}">
                <a16:creationId xmlns:a16="http://schemas.microsoft.com/office/drawing/2014/main" id="{4CD2E308-DF77-2C10-6DF5-2CE2894BF845}"/>
              </a:ext>
            </a:extLst>
          </p:cNvPr>
          <p:cNvSpPr txBox="1"/>
          <p:nvPr/>
        </p:nvSpPr>
        <p:spPr>
          <a:xfrm>
            <a:off x="3802632" y="2392121"/>
            <a:ext cx="1281864" cy="246221"/>
          </a:xfrm>
          <a:prstGeom prst="rect">
            <a:avLst/>
          </a:prstGeom>
          <a:solidFill>
            <a:schemeClr val="bg1"/>
          </a:solidFill>
          <a:ln w="38100">
            <a:solidFill>
              <a:srgbClr val="FF0000"/>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FA76BCD2-E8EF-16FF-A5D0-6E8F1C740231}"/>
              </a:ext>
            </a:extLst>
          </p:cNvPr>
          <p:cNvSpPr txBox="1"/>
          <p:nvPr/>
        </p:nvSpPr>
        <p:spPr>
          <a:xfrm>
            <a:off x="3562323" y="3229383"/>
            <a:ext cx="1508249" cy="246221"/>
          </a:xfrm>
          <a:prstGeom prst="rect">
            <a:avLst/>
          </a:prstGeom>
          <a:solidFill>
            <a:schemeClr val="bg1"/>
          </a:solidFill>
          <a:ln w="38100">
            <a:solidFill>
              <a:srgbClr val="FF0000"/>
            </a:solidFill>
            <a:prstDash val="solid"/>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004F6810-C9E6-14D4-F817-FD2B09D9D841}"/>
              </a:ext>
            </a:extLst>
          </p:cNvPr>
          <p:cNvSpPr txBox="1"/>
          <p:nvPr/>
        </p:nvSpPr>
        <p:spPr>
          <a:xfrm>
            <a:off x="5991919" y="5051351"/>
            <a:ext cx="798444" cy="246221"/>
          </a:xfrm>
          <a:prstGeom prst="rect">
            <a:avLst/>
          </a:prstGeom>
          <a:solidFill>
            <a:schemeClr val="bg1"/>
          </a:solidFill>
          <a:ln>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500E2359-01C1-342C-1750-7B79126126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34975" y="1200145"/>
            <a:ext cx="914400" cy="914400"/>
          </a:xfrm>
          <a:prstGeom prst="rect">
            <a:avLst/>
          </a:prstGeom>
        </p:spPr>
      </p:pic>
      <p:sp>
        <p:nvSpPr>
          <p:cNvPr id="61" name="正方形/長方形 60">
            <a:extLst>
              <a:ext uri="{FF2B5EF4-FFF2-40B4-BE49-F238E27FC236}">
                <a16:creationId xmlns:a16="http://schemas.microsoft.com/office/drawing/2014/main" id="{61FC8CFE-77D7-1B06-3B71-A37E0440F1B1}"/>
              </a:ext>
            </a:extLst>
          </p:cNvPr>
          <p:cNvSpPr/>
          <p:nvPr/>
        </p:nvSpPr>
        <p:spPr>
          <a:xfrm>
            <a:off x="3103743" y="1488173"/>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5EBF89FD-47F3-DBC2-0A97-980F71EA4617}"/>
              </a:ext>
            </a:extLst>
          </p:cNvPr>
          <p:cNvSpPr/>
          <p:nvPr/>
        </p:nvSpPr>
        <p:spPr>
          <a:xfrm>
            <a:off x="2889412" y="2289244"/>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4A4721C5-481C-D7C4-4B96-CC85133241D1}"/>
              </a:ext>
            </a:extLst>
          </p:cNvPr>
          <p:cNvSpPr/>
          <p:nvPr/>
        </p:nvSpPr>
        <p:spPr>
          <a:xfrm>
            <a:off x="3951319" y="3500655"/>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0A734EC5-98E7-9C65-1569-07341AC09940}"/>
              </a:ext>
            </a:extLst>
          </p:cNvPr>
          <p:cNvSpPr txBox="1"/>
          <p:nvPr/>
        </p:nvSpPr>
        <p:spPr>
          <a:xfrm>
            <a:off x="5629451" y="3219676"/>
            <a:ext cx="1508249" cy="246221"/>
          </a:xfrm>
          <a:prstGeom prst="rect">
            <a:avLst/>
          </a:prstGeom>
          <a:solidFill>
            <a:schemeClr val="bg1"/>
          </a:solidFill>
          <a:ln w="38100">
            <a:solidFill>
              <a:srgbClr val="FF0000"/>
            </a:solidFill>
            <a:prstDash val="solid"/>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1DF8470-7603-A2E5-283E-B81ED564360F}"/>
              </a:ext>
            </a:extLst>
          </p:cNvPr>
          <p:cNvSpPr/>
          <p:nvPr/>
        </p:nvSpPr>
        <p:spPr>
          <a:xfrm>
            <a:off x="7054005" y="3234089"/>
            <a:ext cx="1068178" cy="231808"/>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endParaRPr kumimoji="1" lang="ja-JP" altLang="en-US"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723FC3EB-6CC9-5745-065C-3530C2895DB8}"/>
              </a:ext>
            </a:extLst>
          </p:cNvPr>
          <p:cNvCxnSpPr>
            <a:cxnSpLocks/>
          </p:cNvCxnSpPr>
          <p:nvPr/>
        </p:nvCxnSpPr>
        <p:spPr>
          <a:xfrm flipH="1" flipV="1">
            <a:off x="6383575" y="3475604"/>
            <a:ext cx="1" cy="75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E3051A00-21E6-C2D2-CDC8-C8863A12927B}"/>
              </a:ext>
            </a:extLst>
          </p:cNvPr>
          <p:cNvSpPr txBox="1"/>
          <p:nvPr/>
        </p:nvSpPr>
        <p:spPr>
          <a:xfrm>
            <a:off x="5611792" y="4251114"/>
            <a:ext cx="1508249" cy="246221"/>
          </a:xfrm>
          <a:prstGeom prst="rect">
            <a:avLst/>
          </a:prstGeom>
          <a:solidFill>
            <a:schemeClr val="bg1"/>
          </a:solidFill>
          <a:ln w="38100">
            <a:solidFill>
              <a:srgbClr val="FF0000"/>
            </a:solidFill>
            <a:prstDash val="solid"/>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p:txBody>
      </p:sp>
      <p:sp>
        <p:nvSpPr>
          <p:cNvPr id="24" name="正方形/長方形 23">
            <a:extLst>
              <a:ext uri="{FF2B5EF4-FFF2-40B4-BE49-F238E27FC236}">
                <a16:creationId xmlns:a16="http://schemas.microsoft.com/office/drawing/2014/main" id="{6EE2984C-3E75-D122-8730-62BAC6C28530}"/>
              </a:ext>
            </a:extLst>
          </p:cNvPr>
          <p:cNvSpPr/>
          <p:nvPr/>
        </p:nvSpPr>
        <p:spPr>
          <a:xfrm>
            <a:off x="6383575" y="3977226"/>
            <a:ext cx="1020325" cy="26137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制御装置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DEDFEA1E-34CF-E954-3DAA-94CDE8E961FA}"/>
              </a:ext>
            </a:extLst>
          </p:cNvPr>
          <p:cNvSpPr txBox="1"/>
          <p:nvPr/>
        </p:nvSpPr>
        <p:spPr>
          <a:xfrm>
            <a:off x="6724320" y="272386"/>
            <a:ext cx="1593060" cy="1446550"/>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電力ケーブル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30" name="直線コネクタ 29">
            <a:extLst>
              <a:ext uri="{FF2B5EF4-FFF2-40B4-BE49-F238E27FC236}">
                <a16:creationId xmlns:a16="http://schemas.microsoft.com/office/drawing/2014/main" id="{71F8F238-C948-FF70-E4CF-E8FBA3CA6239}"/>
              </a:ext>
            </a:extLst>
          </p:cNvPr>
          <p:cNvCxnSpPr>
            <a:cxnSpLocks/>
          </p:cNvCxnSpPr>
          <p:nvPr/>
        </p:nvCxnSpPr>
        <p:spPr>
          <a:xfrm>
            <a:off x="8327507" y="1468111"/>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1CF186A6-9308-CAEF-759F-004EF225F2E3}"/>
              </a:ext>
            </a:extLst>
          </p:cNvPr>
          <p:cNvSpPr txBox="1"/>
          <p:nvPr/>
        </p:nvSpPr>
        <p:spPr>
          <a:xfrm>
            <a:off x="8317380" y="43770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32" name="直線コネクタ 31">
            <a:extLst>
              <a:ext uri="{FF2B5EF4-FFF2-40B4-BE49-F238E27FC236}">
                <a16:creationId xmlns:a16="http://schemas.microsoft.com/office/drawing/2014/main" id="{F8C54F4F-BB8A-C100-B7BE-8093EDD0A81C}"/>
              </a:ext>
            </a:extLst>
          </p:cNvPr>
          <p:cNvCxnSpPr>
            <a:cxnSpLocks/>
          </p:cNvCxnSpPr>
          <p:nvPr/>
        </p:nvCxnSpPr>
        <p:spPr>
          <a:xfrm>
            <a:off x="8317380" y="97202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F2D97E86-3640-C140-4327-3063498B6F4A}"/>
              </a:ext>
            </a:extLst>
          </p:cNvPr>
          <p:cNvCxnSpPr>
            <a:cxnSpLocks/>
          </p:cNvCxnSpPr>
          <p:nvPr/>
        </p:nvCxnSpPr>
        <p:spPr>
          <a:xfrm>
            <a:off x="8327507" y="1226808"/>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6D72FCE2-77DC-95CD-84F7-B9A04823726B}"/>
              </a:ext>
            </a:extLst>
          </p:cNvPr>
          <p:cNvSpPr txBox="1"/>
          <p:nvPr/>
        </p:nvSpPr>
        <p:spPr>
          <a:xfrm>
            <a:off x="8317380" y="670627"/>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2F42CADD-972B-6F14-00CC-D98E3318DFC9}"/>
              </a:ext>
            </a:extLst>
          </p:cNvPr>
          <p:cNvCxnSpPr>
            <a:cxnSpLocks/>
          </p:cNvCxnSpPr>
          <p:nvPr/>
        </p:nvCxnSpPr>
        <p:spPr>
          <a:xfrm flipV="1">
            <a:off x="2886147" y="4418300"/>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FD27FA9-48C7-DE65-F221-7ECFAFC80CD0}"/>
              </a:ext>
            </a:extLst>
          </p:cNvPr>
          <p:cNvSpPr txBox="1"/>
          <p:nvPr/>
        </p:nvSpPr>
        <p:spPr>
          <a:xfrm>
            <a:off x="2486925" y="4958300"/>
            <a:ext cx="798444" cy="246221"/>
          </a:xfrm>
          <a:prstGeom prst="rect">
            <a:avLst/>
          </a:prstGeom>
          <a:solidFill>
            <a:schemeClr val="bg1"/>
          </a:solidFill>
          <a:ln>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27E4F648-5DC3-B246-9225-D2048C1CED22}"/>
              </a:ext>
            </a:extLst>
          </p:cNvPr>
          <p:cNvSpPr txBox="1"/>
          <p:nvPr/>
        </p:nvSpPr>
        <p:spPr>
          <a:xfrm>
            <a:off x="2375982" y="4172079"/>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2" name="テキスト ボックス 21">
            <a:extLst>
              <a:ext uri="{FF2B5EF4-FFF2-40B4-BE49-F238E27FC236}">
                <a16:creationId xmlns:a16="http://schemas.microsoft.com/office/drawing/2014/main" id="{A1360AD7-0793-54B2-F3C8-E324B8DFA32E}"/>
              </a:ext>
            </a:extLst>
          </p:cNvPr>
          <p:cNvSpPr txBox="1"/>
          <p:nvPr/>
        </p:nvSpPr>
        <p:spPr>
          <a:xfrm>
            <a:off x="7475466" y="5066140"/>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5" name="テキスト ボックス 34">
            <a:extLst>
              <a:ext uri="{FF2B5EF4-FFF2-40B4-BE49-F238E27FC236}">
                <a16:creationId xmlns:a16="http://schemas.microsoft.com/office/drawing/2014/main" id="{27DDBCCD-12CF-EE82-DA55-791FB37E8AF7}"/>
              </a:ext>
            </a:extLst>
          </p:cNvPr>
          <p:cNvSpPr txBox="1"/>
          <p:nvPr/>
        </p:nvSpPr>
        <p:spPr>
          <a:xfrm>
            <a:off x="2775203" y="3771969"/>
            <a:ext cx="880216" cy="400110"/>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38" name="テキスト ボックス 37">
            <a:extLst>
              <a:ext uri="{FF2B5EF4-FFF2-40B4-BE49-F238E27FC236}">
                <a16:creationId xmlns:a16="http://schemas.microsoft.com/office/drawing/2014/main" id="{C1ACFB01-CB4E-D0E4-27B9-5E28AADC0DB1}"/>
              </a:ext>
            </a:extLst>
          </p:cNvPr>
          <p:cNvSpPr txBox="1"/>
          <p:nvPr/>
        </p:nvSpPr>
        <p:spPr>
          <a:xfrm>
            <a:off x="5925809" y="5293084"/>
            <a:ext cx="880216" cy="400110"/>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39" name="テキスト ボックス 38">
            <a:extLst>
              <a:ext uri="{FF2B5EF4-FFF2-40B4-BE49-F238E27FC236}">
                <a16:creationId xmlns:a16="http://schemas.microsoft.com/office/drawing/2014/main" id="{C0DB9D9B-B5C6-E3E6-F119-4519D9765DD2}"/>
              </a:ext>
            </a:extLst>
          </p:cNvPr>
          <p:cNvSpPr txBox="1"/>
          <p:nvPr/>
        </p:nvSpPr>
        <p:spPr>
          <a:xfrm>
            <a:off x="2459651" y="5257566"/>
            <a:ext cx="880216" cy="400110"/>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40" name="テキスト ボックス 39">
            <a:extLst>
              <a:ext uri="{FF2B5EF4-FFF2-40B4-BE49-F238E27FC236}">
                <a16:creationId xmlns:a16="http://schemas.microsoft.com/office/drawing/2014/main" id="{FFA4601F-8EBD-DAEA-0D13-3D4C0D789B25}"/>
              </a:ext>
            </a:extLst>
          </p:cNvPr>
          <p:cNvSpPr txBox="1"/>
          <p:nvPr/>
        </p:nvSpPr>
        <p:spPr>
          <a:xfrm>
            <a:off x="7447291" y="5300474"/>
            <a:ext cx="880216" cy="246221"/>
          </a:xfrm>
          <a:prstGeom prst="rect">
            <a:avLst/>
          </a:prstGeom>
          <a:noFill/>
        </p:spPr>
        <p:txBody>
          <a:bodyPr wrap="square">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D5890EB3-F4E9-D4DE-AF56-C79C2D5796FB}"/>
              </a:ext>
            </a:extLst>
          </p:cNvPr>
          <p:cNvSpPr txBox="1"/>
          <p:nvPr/>
        </p:nvSpPr>
        <p:spPr>
          <a:xfrm>
            <a:off x="2725876" y="3115053"/>
            <a:ext cx="880216"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RS-485</a:t>
            </a:r>
          </a:p>
        </p:txBody>
      </p:sp>
      <p:sp>
        <p:nvSpPr>
          <p:cNvPr id="17" name="テキスト ボックス 16">
            <a:extLst>
              <a:ext uri="{FF2B5EF4-FFF2-40B4-BE49-F238E27FC236}">
                <a16:creationId xmlns:a16="http://schemas.microsoft.com/office/drawing/2014/main" id="{40DDD7D1-3789-2196-D9BD-EF9B64C352BE}"/>
              </a:ext>
            </a:extLst>
          </p:cNvPr>
          <p:cNvSpPr txBox="1"/>
          <p:nvPr/>
        </p:nvSpPr>
        <p:spPr>
          <a:xfrm>
            <a:off x="4295075" y="1986520"/>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
        <p:nvSpPr>
          <p:cNvPr id="20" name="テキスト ボックス 19">
            <a:extLst>
              <a:ext uri="{FF2B5EF4-FFF2-40B4-BE49-F238E27FC236}">
                <a16:creationId xmlns:a16="http://schemas.microsoft.com/office/drawing/2014/main" id="{3CC8800D-A933-B67A-01D1-AE7F705647BB}"/>
              </a:ext>
            </a:extLst>
          </p:cNvPr>
          <p:cNvSpPr txBox="1"/>
          <p:nvPr/>
        </p:nvSpPr>
        <p:spPr>
          <a:xfrm>
            <a:off x="5411885" y="2247943"/>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
        <p:nvSpPr>
          <p:cNvPr id="28" name="テキスト ボックス 27">
            <a:extLst>
              <a:ext uri="{FF2B5EF4-FFF2-40B4-BE49-F238E27FC236}">
                <a16:creationId xmlns:a16="http://schemas.microsoft.com/office/drawing/2014/main" id="{DBA30AC5-4148-8CC1-6C81-DEFC5F43A131}"/>
              </a:ext>
            </a:extLst>
          </p:cNvPr>
          <p:cNvSpPr txBox="1"/>
          <p:nvPr/>
        </p:nvSpPr>
        <p:spPr>
          <a:xfrm>
            <a:off x="5432725" y="3706962"/>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
        <p:nvSpPr>
          <p:cNvPr id="41" name="テキスト ボックス 40">
            <a:extLst>
              <a:ext uri="{FF2B5EF4-FFF2-40B4-BE49-F238E27FC236}">
                <a16:creationId xmlns:a16="http://schemas.microsoft.com/office/drawing/2014/main" id="{669C1D6E-9E93-8EA6-0271-3C549E8903A5}"/>
              </a:ext>
            </a:extLst>
          </p:cNvPr>
          <p:cNvSpPr txBox="1"/>
          <p:nvPr/>
        </p:nvSpPr>
        <p:spPr>
          <a:xfrm>
            <a:off x="4295075" y="2802887"/>
            <a:ext cx="1027848" cy="246221"/>
          </a:xfrm>
          <a:prstGeom prst="rect">
            <a:avLst/>
          </a:prstGeom>
          <a:noFill/>
        </p:spPr>
        <p:txBody>
          <a:bodyPr wrap="square">
            <a:spAutoFit/>
          </a:bodyPr>
          <a:lstStyle/>
          <a:p>
            <a:pPr algn="ctr"/>
            <a:r>
              <a:rPr kumimoji="1" lang="en-US" altLang="ja-JP" sz="1000" dirty="0">
                <a:latin typeface="BIZ UDPゴシック" panose="020B0400000000000000" pitchFamily="50" charset="-128"/>
                <a:ea typeface="BIZ UDPゴシック" panose="020B0400000000000000" pitchFamily="50" charset="-128"/>
              </a:rPr>
              <a:t>Ethernet</a:t>
            </a:r>
          </a:p>
        </p:txBody>
      </p:sp>
    </p:spTree>
    <p:extLst>
      <p:ext uri="{BB962C8B-B14F-4D97-AF65-F5344CB8AC3E}">
        <p14:creationId xmlns:p14="http://schemas.microsoft.com/office/powerpoint/2010/main" val="279478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6" ma:contentTypeDescription="新しいドキュメントを作成します。" ma:contentTypeScope="" ma:versionID="77373132cb009e4de6953889a7781461">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d382a2562f98a41905a3c42a5ea49249"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MediaServiceObjectDetectorVersions" ma:index="12" nillable="true" ma:displayName="MediaServiceObjectDetectorVersions" ma:description=""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564407b-ac1d-404e-b7b1-a5657502f81b}"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EE0FB7-14A6-4C79-B06D-11C49542A345}">
  <ds:schemaRefs>
    <ds:schemaRef ds:uri="http://schemas.microsoft.com/sharepoint/v3/contenttype/forms"/>
  </ds:schemaRefs>
</ds:datastoreItem>
</file>

<file path=customXml/itemProps2.xml><?xml version="1.0" encoding="utf-8"?>
<ds:datastoreItem xmlns:ds="http://schemas.openxmlformats.org/officeDocument/2006/customXml" ds:itemID="{4D08EDC9-4977-4292-8AB8-AFE62C53C90E}">
  <ds:schemaRef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purl.org/dc/terms/"/>
    <ds:schemaRef ds:uri="1c8094e6-b943-4f7f-ad42-f7be029d92a7"/>
    <ds:schemaRef ds:uri="http://www.w3.org/XML/1998/namespace"/>
    <ds:schemaRef ds:uri="http://schemas.openxmlformats.org/package/2006/metadata/core-properties"/>
    <ds:schemaRef ds:uri="22d15cf7-27b1-4136-b3fc-8d1c240fa939"/>
    <ds:schemaRef ds:uri="http://purl.org/dc/dcmitype/"/>
  </ds:schemaRefs>
</ds:datastoreItem>
</file>

<file path=customXml/itemProps3.xml><?xml version="1.0" encoding="utf-8"?>
<ds:datastoreItem xmlns:ds="http://schemas.openxmlformats.org/officeDocument/2006/customXml" ds:itemID="{C6D85EBE-9EC8-4989-BF8D-6CD51B294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8094e6-b943-4f7f-ad42-f7be029d92a7"/>
    <ds:schemaRef ds:uri="22d15cf7-27b1-4136-b3fc-8d1c240fa9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550</Words>
  <Application>Microsoft Office PowerPoint</Application>
  <PresentationFormat>画面に合わせる (4:3)</PresentationFormat>
  <Paragraphs>92</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BIZ UDPゴシック</vt:lpstr>
      <vt:lpstr>Meiryo UI</vt:lpstr>
      <vt:lpstr>游ゴシック</vt:lpstr>
      <vt:lpstr>Arial</vt:lpstr>
      <vt:lpstr>Office テーマ</vt:lpstr>
      <vt:lpstr>通信システム構成図</vt:lpstr>
      <vt:lpstr>通信システム構成図</vt:lpstr>
      <vt:lpstr>通信システム構成図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2026-04-01T00:38:42Z</dcterms:created>
  <dcterms:modified xsi:type="dcterms:W3CDTF">2026-07-07T01:15:55Z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