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60" r:id="rId4"/>
    <p:sldMasterId id="2147483672" r:id="rId5"/>
  </p:sldMasterIdLst>
  <p:sldIdLst>
    <p:sldId id="259" r:id="rId6"/>
    <p:sldId id="258" r:id="rId7"/>
    <p:sldId id="260" r:id="rId8"/>
    <p:sldId id="261" r:id="rId9"/>
    <p:sldId id="385" r:id="rId10"/>
    <p:sldId id="388" r:id="rId11"/>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6A9D235-641D-4402-B59F-EBCEFDF2A490}" v="4" dt="2026-04-10T05:55:50.800"/>
  </p1510:revLst>
</p1510:revInfo>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スタイル (中間)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7551" autoAdjust="0"/>
    <p:restoredTop sz="94660"/>
  </p:normalViewPr>
  <p:slideViewPr>
    <p:cSldViewPr snapToGrid="0">
      <p:cViewPr varScale="1">
        <p:scale>
          <a:sx n="83" d="100"/>
          <a:sy n="83" d="100"/>
        </p:scale>
        <p:origin x="792" y="7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viewProps" Target="viewProps.xml"/><Relationship Id="rId3" Type="http://schemas.openxmlformats.org/officeDocument/2006/relationships/customXml" Target="../customXml/item3.xml"/><Relationship Id="rId7" Type="http://schemas.openxmlformats.org/officeDocument/2006/relationships/slide" Target="slides/slide2.xml"/><Relationship Id="rId12" Type="http://schemas.openxmlformats.org/officeDocument/2006/relationships/presProps" Target="presProps.xml"/><Relationship Id="rId2" Type="http://schemas.openxmlformats.org/officeDocument/2006/relationships/customXml" Target="../customXml/item2.xml"/><Relationship Id="rId16"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5" Type="http://schemas.openxmlformats.org/officeDocument/2006/relationships/slideMaster" Target="slideMasters/slideMaster2.xml"/><Relationship Id="rId15" Type="http://schemas.openxmlformats.org/officeDocument/2006/relationships/tableStyles" Target="tableStyles.xml"/><Relationship Id="rId10" Type="http://schemas.openxmlformats.org/officeDocument/2006/relationships/slide" Target="slides/slide5.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ja-JP" altLang="en-US"/>
              <a:t>マスター タイトルの書式設定</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ja-JP" altLang="en-US"/>
              <a:t>マスター サブタイトルの書式設定</a:t>
            </a:r>
            <a:endParaRPr lang="en-US" dirty="0"/>
          </a:p>
        </p:txBody>
      </p:sp>
      <p:sp>
        <p:nvSpPr>
          <p:cNvPr id="4" name="Date Placeholder 3"/>
          <p:cNvSpPr>
            <a:spLocks noGrp="1"/>
          </p:cNvSpPr>
          <p:nvPr>
            <p:ph type="dt" sz="half" idx="10"/>
          </p:nvPr>
        </p:nvSpPr>
        <p:spPr/>
        <p:txBody>
          <a:bodyPr/>
          <a:lstStyle/>
          <a:p>
            <a:fld id="{1543FAFD-B33D-4E1C-BC1A-7BA693AD2AEC}" type="datetimeFigureOut">
              <a:rPr kumimoji="1" lang="ja-JP" altLang="en-US" smtClean="0"/>
              <a:t>2026/4/10</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9CEBF7DB-E199-4EB2-A4CC-D68340A94391}" type="slidenum">
              <a:rPr kumimoji="1" lang="ja-JP" altLang="en-US" smtClean="0"/>
              <a:t>‹#›</a:t>
            </a:fld>
            <a:endParaRPr kumimoji="1" lang="ja-JP" altLang="en-US"/>
          </a:p>
        </p:txBody>
      </p:sp>
    </p:spTree>
    <p:extLst>
      <p:ext uri="{BB962C8B-B14F-4D97-AF65-F5344CB8AC3E}">
        <p14:creationId xmlns:p14="http://schemas.microsoft.com/office/powerpoint/2010/main" val="310124058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Vertical Text Placeholder 2"/>
          <p:cNvSpPr>
            <a:spLocks noGrp="1"/>
          </p:cNvSpPr>
          <p:nvPr>
            <p:ph type="body" orient="vert" idx="1"/>
          </p:nvPr>
        </p:nvSpPr>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1543FAFD-B33D-4E1C-BC1A-7BA693AD2AEC}" type="datetimeFigureOut">
              <a:rPr kumimoji="1" lang="ja-JP" altLang="en-US" smtClean="0"/>
              <a:t>2026/4/10</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9CEBF7DB-E199-4EB2-A4CC-D68340A94391}" type="slidenum">
              <a:rPr kumimoji="1" lang="ja-JP" altLang="en-US" smtClean="0"/>
              <a:t>‹#›</a:t>
            </a:fld>
            <a:endParaRPr kumimoji="1" lang="ja-JP" altLang="en-US"/>
          </a:p>
        </p:txBody>
      </p:sp>
    </p:spTree>
    <p:extLst>
      <p:ext uri="{BB962C8B-B14F-4D97-AF65-F5344CB8AC3E}">
        <p14:creationId xmlns:p14="http://schemas.microsoft.com/office/powerpoint/2010/main" val="144814647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ja-JP" altLang="en-US"/>
              <a:t>マスター タイトルの書式設定</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1543FAFD-B33D-4E1C-BC1A-7BA693AD2AEC}" type="datetimeFigureOut">
              <a:rPr kumimoji="1" lang="ja-JP" altLang="en-US" smtClean="0"/>
              <a:t>2026/4/10</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9CEBF7DB-E199-4EB2-A4CC-D68340A94391}" type="slidenum">
              <a:rPr kumimoji="1" lang="ja-JP" altLang="en-US" smtClean="0"/>
              <a:t>‹#›</a:t>
            </a:fld>
            <a:endParaRPr kumimoji="1" lang="ja-JP" altLang="en-US"/>
          </a:p>
        </p:txBody>
      </p:sp>
    </p:spTree>
    <p:extLst>
      <p:ext uri="{BB962C8B-B14F-4D97-AF65-F5344CB8AC3E}">
        <p14:creationId xmlns:p14="http://schemas.microsoft.com/office/powerpoint/2010/main" val="173992341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userDrawn="1">
  <p:cSld name="ユーザー設定レイアウト">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6D3706B5-5FCC-6CAB-CC0F-46931B0F4A37}"/>
              </a:ext>
            </a:extLst>
          </p:cNvPr>
          <p:cNvSpPr>
            <a:spLocks noGrp="1"/>
          </p:cNvSpPr>
          <p:nvPr>
            <p:ph type="title"/>
          </p:nvPr>
        </p:nvSpPr>
        <p:spPr/>
        <p:txBody>
          <a:bodyPr/>
          <a:lstStyle/>
          <a:p>
            <a:r>
              <a:rPr kumimoji="1" lang="ja-JP" altLang="en-US"/>
              <a:t>マスター タイトルの書式設定</a:t>
            </a:r>
          </a:p>
        </p:txBody>
      </p:sp>
    </p:spTree>
    <p:extLst>
      <p:ext uri="{BB962C8B-B14F-4D97-AF65-F5344CB8AC3E}">
        <p14:creationId xmlns:p14="http://schemas.microsoft.com/office/powerpoint/2010/main" val="401082992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1143000" y="1122363"/>
            <a:ext cx="6858000" cy="2387600"/>
          </a:xfrm>
        </p:spPr>
        <p:txBody>
          <a:bodyPr anchor="b"/>
          <a:lstStyle>
            <a:lvl1pPr algn="ctr">
              <a:defRPr sz="6000"/>
            </a:lvl1pPr>
          </a:lstStyle>
          <a:p>
            <a:r>
              <a:rPr kumimoji="1" lang="ja-JP" altLang="en-US"/>
              <a:t>マスター タイトルの書式設定</a:t>
            </a:r>
          </a:p>
        </p:txBody>
      </p:sp>
      <p:sp>
        <p:nvSpPr>
          <p:cNvPr id="3" name="サブタイトル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kumimoji="1" lang="ja-JP" altLang="en-US"/>
              <a:t>マスター サブタイトルの書式設定</a:t>
            </a:r>
          </a:p>
        </p:txBody>
      </p:sp>
      <p:sp>
        <p:nvSpPr>
          <p:cNvPr id="4" name="日付プレースホルダー 3"/>
          <p:cNvSpPr>
            <a:spLocks noGrp="1"/>
          </p:cNvSpPr>
          <p:nvPr>
            <p:ph type="dt" sz="half" idx="10"/>
          </p:nvPr>
        </p:nvSpPr>
        <p:spPr/>
        <p:txBody>
          <a:bodyPr/>
          <a:lstStyle/>
          <a:p>
            <a:fld id="{B6788E0B-7A9B-49F9-AC16-8F4619649257}" type="datetimeFigureOut">
              <a:rPr kumimoji="1" lang="ja-JP" altLang="en-US" smtClean="0"/>
              <a:t>2026/4/10</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F29A8687-7CC1-4B3D-92E9-97BB95582B4C}" type="slidenum">
              <a:rPr kumimoji="1" lang="ja-JP" altLang="en-US" smtClean="0"/>
              <a:t>‹#›</a:t>
            </a:fld>
            <a:endParaRPr kumimoji="1" lang="ja-JP" altLang="en-US"/>
          </a:p>
        </p:txBody>
      </p:sp>
    </p:spTree>
    <p:extLst>
      <p:ext uri="{BB962C8B-B14F-4D97-AF65-F5344CB8AC3E}">
        <p14:creationId xmlns:p14="http://schemas.microsoft.com/office/powerpoint/2010/main" val="44911652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コンテンツ プレースホルダー 2"/>
          <p:cNvSpPr>
            <a:spLocks noGrp="1"/>
          </p:cNvSpPr>
          <p:nvPr>
            <p:ph idx="1"/>
          </p:nvPr>
        </p:nvSpPr>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10"/>
          </p:nvPr>
        </p:nvSpPr>
        <p:spPr/>
        <p:txBody>
          <a:bodyPr/>
          <a:lstStyle/>
          <a:p>
            <a:fld id="{B6788E0B-7A9B-49F9-AC16-8F4619649257}" type="datetimeFigureOut">
              <a:rPr kumimoji="1" lang="ja-JP" altLang="en-US" smtClean="0"/>
              <a:t>2026/4/10</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F29A8687-7CC1-4B3D-92E9-97BB95582B4C}" type="slidenum">
              <a:rPr kumimoji="1" lang="ja-JP" altLang="en-US" smtClean="0"/>
              <a:t>‹#›</a:t>
            </a:fld>
            <a:endParaRPr kumimoji="1" lang="ja-JP" altLang="en-US"/>
          </a:p>
        </p:txBody>
      </p:sp>
    </p:spTree>
    <p:extLst>
      <p:ext uri="{BB962C8B-B14F-4D97-AF65-F5344CB8AC3E}">
        <p14:creationId xmlns:p14="http://schemas.microsoft.com/office/powerpoint/2010/main" val="404479544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623888" y="1709738"/>
            <a:ext cx="7886700" cy="2852737"/>
          </a:xfrm>
        </p:spPr>
        <p:txBody>
          <a:bodyPr anchor="b"/>
          <a:lstStyle>
            <a:lvl1pPr>
              <a:defRPr sz="6000"/>
            </a:lvl1pPr>
          </a:lstStyle>
          <a:p>
            <a:r>
              <a:rPr kumimoji="1" lang="ja-JP" altLang="en-US"/>
              <a:t>マスター タイトルの書式設定</a:t>
            </a:r>
          </a:p>
        </p:txBody>
      </p:sp>
      <p:sp>
        <p:nvSpPr>
          <p:cNvPr id="3" name="テキスト プレースホルダー 2"/>
          <p:cNvSpPr>
            <a:spLocks noGrp="1"/>
          </p:cNvSpPr>
          <p:nvPr>
            <p:ph type="body" idx="1"/>
          </p:nvPr>
        </p:nvSpPr>
        <p:spPr>
          <a:xfrm>
            <a:off x="623888" y="4589463"/>
            <a:ext cx="78867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kumimoji="1" lang="ja-JP" altLang="en-US"/>
              <a:t>マスター テキストの書式設定</a:t>
            </a:r>
          </a:p>
        </p:txBody>
      </p:sp>
      <p:sp>
        <p:nvSpPr>
          <p:cNvPr id="4" name="日付プレースホルダー 3"/>
          <p:cNvSpPr>
            <a:spLocks noGrp="1"/>
          </p:cNvSpPr>
          <p:nvPr>
            <p:ph type="dt" sz="half" idx="10"/>
          </p:nvPr>
        </p:nvSpPr>
        <p:spPr/>
        <p:txBody>
          <a:bodyPr/>
          <a:lstStyle/>
          <a:p>
            <a:fld id="{B6788E0B-7A9B-49F9-AC16-8F4619649257}" type="datetimeFigureOut">
              <a:rPr kumimoji="1" lang="ja-JP" altLang="en-US" smtClean="0"/>
              <a:t>2026/4/10</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F29A8687-7CC1-4B3D-92E9-97BB95582B4C}" type="slidenum">
              <a:rPr kumimoji="1" lang="ja-JP" altLang="en-US" smtClean="0"/>
              <a:t>‹#›</a:t>
            </a:fld>
            <a:endParaRPr kumimoji="1" lang="ja-JP" altLang="en-US"/>
          </a:p>
        </p:txBody>
      </p:sp>
    </p:spTree>
    <p:extLst>
      <p:ext uri="{BB962C8B-B14F-4D97-AF65-F5344CB8AC3E}">
        <p14:creationId xmlns:p14="http://schemas.microsoft.com/office/powerpoint/2010/main" val="213820505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コンテンツ プレースホルダー 2"/>
          <p:cNvSpPr>
            <a:spLocks noGrp="1"/>
          </p:cNvSpPr>
          <p:nvPr>
            <p:ph sz="half" idx="1"/>
          </p:nvPr>
        </p:nvSpPr>
        <p:spPr>
          <a:xfrm>
            <a:off x="628650" y="1825625"/>
            <a:ext cx="3867150" cy="435133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コンテンツ プレースホルダー 3"/>
          <p:cNvSpPr>
            <a:spLocks noGrp="1"/>
          </p:cNvSpPr>
          <p:nvPr>
            <p:ph sz="half" idx="2"/>
          </p:nvPr>
        </p:nvSpPr>
        <p:spPr>
          <a:xfrm>
            <a:off x="4648200" y="1825625"/>
            <a:ext cx="3867150" cy="435133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日付プレースホルダー 4"/>
          <p:cNvSpPr>
            <a:spLocks noGrp="1"/>
          </p:cNvSpPr>
          <p:nvPr>
            <p:ph type="dt" sz="half" idx="10"/>
          </p:nvPr>
        </p:nvSpPr>
        <p:spPr/>
        <p:txBody>
          <a:bodyPr/>
          <a:lstStyle/>
          <a:p>
            <a:fld id="{B6788E0B-7A9B-49F9-AC16-8F4619649257}" type="datetimeFigureOut">
              <a:rPr kumimoji="1" lang="ja-JP" altLang="en-US" smtClean="0"/>
              <a:t>2026/4/10</a:t>
            </a:fld>
            <a:endParaRPr kumimoji="1" lang="ja-JP" altLang="en-US"/>
          </a:p>
        </p:txBody>
      </p:sp>
      <p:sp>
        <p:nvSpPr>
          <p:cNvPr id="6" name="フッター プレースホルダー 5"/>
          <p:cNvSpPr>
            <a:spLocks noGrp="1"/>
          </p:cNvSpPr>
          <p:nvPr>
            <p:ph type="ftr" sz="quarter" idx="11"/>
          </p:nvPr>
        </p:nvSpPr>
        <p:spPr/>
        <p:txBody>
          <a:bodyPr/>
          <a:lstStyle/>
          <a:p>
            <a:endParaRPr kumimoji="1" lang="ja-JP" altLang="en-US"/>
          </a:p>
        </p:txBody>
      </p:sp>
      <p:sp>
        <p:nvSpPr>
          <p:cNvPr id="7" name="スライド番号プレースホルダー 6"/>
          <p:cNvSpPr>
            <a:spLocks noGrp="1"/>
          </p:cNvSpPr>
          <p:nvPr>
            <p:ph type="sldNum" sz="quarter" idx="12"/>
          </p:nvPr>
        </p:nvSpPr>
        <p:spPr/>
        <p:txBody>
          <a:bodyPr/>
          <a:lstStyle/>
          <a:p>
            <a:fld id="{F29A8687-7CC1-4B3D-92E9-97BB95582B4C}" type="slidenum">
              <a:rPr kumimoji="1" lang="ja-JP" altLang="en-US" smtClean="0"/>
              <a:t>‹#›</a:t>
            </a:fld>
            <a:endParaRPr kumimoji="1" lang="ja-JP" altLang="en-US"/>
          </a:p>
        </p:txBody>
      </p:sp>
    </p:spTree>
    <p:extLst>
      <p:ext uri="{BB962C8B-B14F-4D97-AF65-F5344CB8AC3E}">
        <p14:creationId xmlns:p14="http://schemas.microsoft.com/office/powerpoint/2010/main" val="238424739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630238" y="365125"/>
            <a:ext cx="7886700" cy="1325563"/>
          </a:xfrm>
        </p:spPr>
        <p:txBody>
          <a:bodyPr/>
          <a:lstStyle/>
          <a:p>
            <a:r>
              <a:rPr kumimoji="1" lang="ja-JP" altLang="en-US"/>
              <a:t>マスター タイトルの書式設定</a:t>
            </a:r>
          </a:p>
        </p:txBody>
      </p:sp>
      <p:sp>
        <p:nvSpPr>
          <p:cNvPr id="3" name="テキスト プレースホルダー 2"/>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4" name="コンテンツ プレースホルダー 3"/>
          <p:cNvSpPr>
            <a:spLocks noGrp="1"/>
          </p:cNvSpPr>
          <p:nvPr>
            <p:ph sz="half" idx="2"/>
          </p:nvPr>
        </p:nvSpPr>
        <p:spPr>
          <a:xfrm>
            <a:off x="630238" y="2505075"/>
            <a:ext cx="3868737" cy="368458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テキスト プレースホルダー 4"/>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6" name="コンテンツ プレースホルダー 5"/>
          <p:cNvSpPr>
            <a:spLocks noGrp="1"/>
          </p:cNvSpPr>
          <p:nvPr>
            <p:ph sz="quarter" idx="4"/>
          </p:nvPr>
        </p:nvSpPr>
        <p:spPr>
          <a:xfrm>
            <a:off x="4629150" y="2505075"/>
            <a:ext cx="3887788" cy="368458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7" name="日付プレースホルダー 6"/>
          <p:cNvSpPr>
            <a:spLocks noGrp="1"/>
          </p:cNvSpPr>
          <p:nvPr>
            <p:ph type="dt" sz="half" idx="10"/>
          </p:nvPr>
        </p:nvSpPr>
        <p:spPr/>
        <p:txBody>
          <a:bodyPr/>
          <a:lstStyle/>
          <a:p>
            <a:fld id="{B6788E0B-7A9B-49F9-AC16-8F4619649257}" type="datetimeFigureOut">
              <a:rPr kumimoji="1" lang="ja-JP" altLang="en-US" smtClean="0"/>
              <a:t>2026/4/10</a:t>
            </a:fld>
            <a:endParaRPr kumimoji="1" lang="ja-JP" altLang="en-US"/>
          </a:p>
        </p:txBody>
      </p:sp>
      <p:sp>
        <p:nvSpPr>
          <p:cNvPr id="8" name="フッター プレースホルダー 7"/>
          <p:cNvSpPr>
            <a:spLocks noGrp="1"/>
          </p:cNvSpPr>
          <p:nvPr>
            <p:ph type="ftr" sz="quarter" idx="11"/>
          </p:nvPr>
        </p:nvSpPr>
        <p:spPr/>
        <p:txBody>
          <a:bodyPr/>
          <a:lstStyle/>
          <a:p>
            <a:endParaRPr kumimoji="1" lang="ja-JP" altLang="en-US"/>
          </a:p>
        </p:txBody>
      </p:sp>
      <p:sp>
        <p:nvSpPr>
          <p:cNvPr id="9" name="スライド番号プレースホルダー 8"/>
          <p:cNvSpPr>
            <a:spLocks noGrp="1"/>
          </p:cNvSpPr>
          <p:nvPr>
            <p:ph type="sldNum" sz="quarter" idx="12"/>
          </p:nvPr>
        </p:nvSpPr>
        <p:spPr/>
        <p:txBody>
          <a:bodyPr/>
          <a:lstStyle/>
          <a:p>
            <a:fld id="{F29A8687-7CC1-4B3D-92E9-97BB95582B4C}" type="slidenum">
              <a:rPr kumimoji="1" lang="ja-JP" altLang="en-US" smtClean="0"/>
              <a:t>‹#›</a:t>
            </a:fld>
            <a:endParaRPr kumimoji="1" lang="ja-JP" altLang="en-US"/>
          </a:p>
        </p:txBody>
      </p:sp>
    </p:spTree>
    <p:extLst>
      <p:ext uri="{BB962C8B-B14F-4D97-AF65-F5344CB8AC3E}">
        <p14:creationId xmlns:p14="http://schemas.microsoft.com/office/powerpoint/2010/main" val="354832616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日付プレースホルダー 2"/>
          <p:cNvSpPr>
            <a:spLocks noGrp="1"/>
          </p:cNvSpPr>
          <p:nvPr>
            <p:ph type="dt" sz="half" idx="10"/>
          </p:nvPr>
        </p:nvSpPr>
        <p:spPr/>
        <p:txBody>
          <a:bodyPr/>
          <a:lstStyle/>
          <a:p>
            <a:fld id="{B6788E0B-7A9B-49F9-AC16-8F4619649257}" type="datetimeFigureOut">
              <a:rPr kumimoji="1" lang="ja-JP" altLang="en-US" smtClean="0"/>
              <a:t>2026/4/10</a:t>
            </a:fld>
            <a:endParaRPr kumimoji="1" lang="ja-JP" altLang="en-US"/>
          </a:p>
        </p:txBody>
      </p:sp>
      <p:sp>
        <p:nvSpPr>
          <p:cNvPr id="4" name="フッター プレースホルダー 3"/>
          <p:cNvSpPr>
            <a:spLocks noGrp="1"/>
          </p:cNvSpPr>
          <p:nvPr>
            <p:ph type="ftr" sz="quarter" idx="11"/>
          </p:nvPr>
        </p:nvSpPr>
        <p:spPr/>
        <p:txBody>
          <a:bodyPr/>
          <a:lstStyle/>
          <a:p>
            <a:endParaRPr kumimoji="1" lang="ja-JP" altLang="en-US"/>
          </a:p>
        </p:txBody>
      </p:sp>
      <p:sp>
        <p:nvSpPr>
          <p:cNvPr id="5" name="スライド番号プレースホルダー 4"/>
          <p:cNvSpPr>
            <a:spLocks noGrp="1"/>
          </p:cNvSpPr>
          <p:nvPr>
            <p:ph type="sldNum" sz="quarter" idx="12"/>
          </p:nvPr>
        </p:nvSpPr>
        <p:spPr/>
        <p:txBody>
          <a:bodyPr/>
          <a:lstStyle/>
          <a:p>
            <a:fld id="{F29A8687-7CC1-4B3D-92E9-97BB95582B4C}" type="slidenum">
              <a:rPr kumimoji="1" lang="ja-JP" altLang="en-US" smtClean="0"/>
              <a:t>‹#›</a:t>
            </a:fld>
            <a:endParaRPr kumimoji="1" lang="ja-JP" altLang="en-US"/>
          </a:p>
        </p:txBody>
      </p:sp>
    </p:spTree>
    <p:extLst>
      <p:ext uri="{BB962C8B-B14F-4D97-AF65-F5344CB8AC3E}">
        <p14:creationId xmlns:p14="http://schemas.microsoft.com/office/powerpoint/2010/main" val="196217220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ー 1"/>
          <p:cNvSpPr>
            <a:spLocks noGrp="1"/>
          </p:cNvSpPr>
          <p:nvPr>
            <p:ph type="dt" sz="half" idx="10"/>
          </p:nvPr>
        </p:nvSpPr>
        <p:spPr/>
        <p:txBody>
          <a:bodyPr/>
          <a:lstStyle/>
          <a:p>
            <a:fld id="{B6788E0B-7A9B-49F9-AC16-8F4619649257}" type="datetimeFigureOut">
              <a:rPr kumimoji="1" lang="ja-JP" altLang="en-US" smtClean="0"/>
              <a:t>2026/4/10</a:t>
            </a:fld>
            <a:endParaRPr kumimoji="1" lang="ja-JP" altLang="en-US"/>
          </a:p>
        </p:txBody>
      </p:sp>
      <p:sp>
        <p:nvSpPr>
          <p:cNvPr id="3" name="フッター プレースホルダー 2"/>
          <p:cNvSpPr>
            <a:spLocks noGrp="1"/>
          </p:cNvSpPr>
          <p:nvPr>
            <p:ph type="ftr" sz="quarter" idx="11"/>
          </p:nvPr>
        </p:nvSpPr>
        <p:spPr/>
        <p:txBody>
          <a:bodyPr/>
          <a:lstStyle/>
          <a:p>
            <a:endParaRPr kumimoji="1" lang="ja-JP" altLang="en-US"/>
          </a:p>
        </p:txBody>
      </p:sp>
      <p:sp>
        <p:nvSpPr>
          <p:cNvPr id="4" name="スライド番号プレースホルダー 3"/>
          <p:cNvSpPr>
            <a:spLocks noGrp="1"/>
          </p:cNvSpPr>
          <p:nvPr>
            <p:ph type="sldNum" sz="quarter" idx="12"/>
          </p:nvPr>
        </p:nvSpPr>
        <p:spPr/>
        <p:txBody>
          <a:bodyPr/>
          <a:lstStyle/>
          <a:p>
            <a:fld id="{F29A8687-7CC1-4B3D-92E9-97BB95582B4C}" type="slidenum">
              <a:rPr kumimoji="1" lang="ja-JP" altLang="en-US" smtClean="0"/>
              <a:t>‹#›</a:t>
            </a:fld>
            <a:endParaRPr kumimoji="1" lang="ja-JP" altLang="en-US"/>
          </a:p>
        </p:txBody>
      </p:sp>
    </p:spTree>
    <p:extLst>
      <p:ext uri="{BB962C8B-B14F-4D97-AF65-F5344CB8AC3E}">
        <p14:creationId xmlns:p14="http://schemas.microsoft.com/office/powerpoint/2010/main" val="42044485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Content Placeholder 2"/>
          <p:cNvSpPr>
            <a:spLocks noGrp="1"/>
          </p:cNvSpPr>
          <p:nvPr>
            <p:ph idx="1"/>
          </p:nvPr>
        </p:nvSpPr>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1543FAFD-B33D-4E1C-BC1A-7BA693AD2AEC}" type="datetimeFigureOut">
              <a:rPr kumimoji="1" lang="ja-JP" altLang="en-US" smtClean="0"/>
              <a:t>2026/4/10</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9CEBF7DB-E199-4EB2-A4CC-D68340A94391}" type="slidenum">
              <a:rPr kumimoji="1" lang="ja-JP" altLang="en-US" smtClean="0"/>
              <a:t>‹#›</a:t>
            </a:fld>
            <a:endParaRPr kumimoji="1" lang="ja-JP" altLang="en-US"/>
          </a:p>
        </p:txBody>
      </p:sp>
    </p:spTree>
    <p:extLst>
      <p:ext uri="{BB962C8B-B14F-4D97-AF65-F5344CB8AC3E}">
        <p14:creationId xmlns:p14="http://schemas.microsoft.com/office/powerpoint/2010/main" val="25344198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630238" y="457200"/>
            <a:ext cx="2949575" cy="1600200"/>
          </a:xfrm>
        </p:spPr>
        <p:txBody>
          <a:bodyPr anchor="b"/>
          <a:lstStyle>
            <a:lvl1pPr>
              <a:defRPr sz="3200"/>
            </a:lvl1pPr>
          </a:lstStyle>
          <a:p>
            <a:r>
              <a:rPr kumimoji="1" lang="ja-JP" altLang="en-US"/>
              <a:t>マスター タイトルの書式設定</a:t>
            </a:r>
          </a:p>
        </p:txBody>
      </p:sp>
      <p:sp>
        <p:nvSpPr>
          <p:cNvPr id="3" name="コンテンツ プレースホルダー 2"/>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テキスト プレースホルダー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ja-JP" altLang="en-US"/>
              <a:t>マスター テキストの書式設定</a:t>
            </a:r>
          </a:p>
        </p:txBody>
      </p:sp>
      <p:sp>
        <p:nvSpPr>
          <p:cNvPr id="5" name="日付プレースホルダー 4"/>
          <p:cNvSpPr>
            <a:spLocks noGrp="1"/>
          </p:cNvSpPr>
          <p:nvPr>
            <p:ph type="dt" sz="half" idx="10"/>
          </p:nvPr>
        </p:nvSpPr>
        <p:spPr/>
        <p:txBody>
          <a:bodyPr/>
          <a:lstStyle/>
          <a:p>
            <a:fld id="{B6788E0B-7A9B-49F9-AC16-8F4619649257}" type="datetimeFigureOut">
              <a:rPr kumimoji="1" lang="ja-JP" altLang="en-US" smtClean="0"/>
              <a:t>2026/4/10</a:t>
            </a:fld>
            <a:endParaRPr kumimoji="1" lang="ja-JP" altLang="en-US"/>
          </a:p>
        </p:txBody>
      </p:sp>
      <p:sp>
        <p:nvSpPr>
          <p:cNvPr id="6" name="フッター プレースホルダー 5"/>
          <p:cNvSpPr>
            <a:spLocks noGrp="1"/>
          </p:cNvSpPr>
          <p:nvPr>
            <p:ph type="ftr" sz="quarter" idx="11"/>
          </p:nvPr>
        </p:nvSpPr>
        <p:spPr/>
        <p:txBody>
          <a:bodyPr/>
          <a:lstStyle/>
          <a:p>
            <a:endParaRPr kumimoji="1" lang="ja-JP" altLang="en-US"/>
          </a:p>
        </p:txBody>
      </p:sp>
      <p:sp>
        <p:nvSpPr>
          <p:cNvPr id="7" name="スライド番号プレースホルダー 6"/>
          <p:cNvSpPr>
            <a:spLocks noGrp="1"/>
          </p:cNvSpPr>
          <p:nvPr>
            <p:ph type="sldNum" sz="quarter" idx="12"/>
          </p:nvPr>
        </p:nvSpPr>
        <p:spPr/>
        <p:txBody>
          <a:bodyPr/>
          <a:lstStyle/>
          <a:p>
            <a:fld id="{F29A8687-7CC1-4B3D-92E9-97BB95582B4C}" type="slidenum">
              <a:rPr kumimoji="1" lang="ja-JP" altLang="en-US" smtClean="0"/>
              <a:t>‹#›</a:t>
            </a:fld>
            <a:endParaRPr kumimoji="1" lang="ja-JP" altLang="en-US"/>
          </a:p>
        </p:txBody>
      </p:sp>
    </p:spTree>
    <p:extLst>
      <p:ext uri="{BB962C8B-B14F-4D97-AF65-F5344CB8AC3E}">
        <p14:creationId xmlns:p14="http://schemas.microsoft.com/office/powerpoint/2010/main" val="107954170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630238" y="457200"/>
            <a:ext cx="2949575" cy="1600200"/>
          </a:xfrm>
        </p:spPr>
        <p:txBody>
          <a:bodyPr anchor="b"/>
          <a:lstStyle>
            <a:lvl1pPr>
              <a:defRPr sz="3200"/>
            </a:lvl1pPr>
          </a:lstStyle>
          <a:p>
            <a:r>
              <a:rPr kumimoji="1" lang="ja-JP" altLang="en-US"/>
              <a:t>マスター タイトルの書式設定</a:t>
            </a:r>
          </a:p>
        </p:txBody>
      </p:sp>
      <p:sp>
        <p:nvSpPr>
          <p:cNvPr id="3" name="図プレースホルダー 2"/>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ja-JP" altLang="en-US"/>
          </a:p>
        </p:txBody>
      </p:sp>
      <p:sp>
        <p:nvSpPr>
          <p:cNvPr id="4" name="テキスト プレースホルダー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ja-JP" altLang="en-US"/>
              <a:t>マスター テキストの書式設定</a:t>
            </a:r>
          </a:p>
        </p:txBody>
      </p:sp>
      <p:sp>
        <p:nvSpPr>
          <p:cNvPr id="5" name="日付プレースホルダー 4"/>
          <p:cNvSpPr>
            <a:spLocks noGrp="1"/>
          </p:cNvSpPr>
          <p:nvPr>
            <p:ph type="dt" sz="half" idx="10"/>
          </p:nvPr>
        </p:nvSpPr>
        <p:spPr/>
        <p:txBody>
          <a:bodyPr/>
          <a:lstStyle/>
          <a:p>
            <a:fld id="{B6788E0B-7A9B-49F9-AC16-8F4619649257}" type="datetimeFigureOut">
              <a:rPr kumimoji="1" lang="ja-JP" altLang="en-US" smtClean="0"/>
              <a:t>2026/4/10</a:t>
            </a:fld>
            <a:endParaRPr kumimoji="1" lang="ja-JP" altLang="en-US"/>
          </a:p>
        </p:txBody>
      </p:sp>
      <p:sp>
        <p:nvSpPr>
          <p:cNvPr id="6" name="フッター プレースホルダー 5"/>
          <p:cNvSpPr>
            <a:spLocks noGrp="1"/>
          </p:cNvSpPr>
          <p:nvPr>
            <p:ph type="ftr" sz="quarter" idx="11"/>
          </p:nvPr>
        </p:nvSpPr>
        <p:spPr/>
        <p:txBody>
          <a:bodyPr/>
          <a:lstStyle/>
          <a:p>
            <a:endParaRPr kumimoji="1" lang="ja-JP" altLang="en-US"/>
          </a:p>
        </p:txBody>
      </p:sp>
      <p:sp>
        <p:nvSpPr>
          <p:cNvPr id="7" name="スライド番号プレースホルダー 6"/>
          <p:cNvSpPr>
            <a:spLocks noGrp="1"/>
          </p:cNvSpPr>
          <p:nvPr>
            <p:ph type="sldNum" sz="quarter" idx="12"/>
          </p:nvPr>
        </p:nvSpPr>
        <p:spPr/>
        <p:txBody>
          <a:bodyPr/>
          <a:lstStyle/>
          <a:p>
            <a:fld id="{F29A8687-7CC1-4B3D-92E9-97BB95582B4C}" type="slidenum">
              <a:rPr kumimoji="1" lang="ja-JP" altLang="en-US" smtClean="0"/>
              <a:t>‹#›</a:t>
            </a:fld>
            <a:endParaRPr kumimoji="1" lang="ja-JP" altLang="en-US"/>
          </a:p>
        </p:txBody>
      </p:sp>
    </p:spTree>
    <p:extLst>
      <p:ext uri="{BB962C8B-B14F-4D97-AF65-F5344CB8AC3E}">
        <p14:creationId xmlns:p14="http://schemas.microsoft.com/office/powerpoint/2010/main" val="93651538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縦書きテキスト プレースホルダー 2"/>
          <p:cNvSpPr>
            <a:spLocks noGrp="1"/>
          </p:cNvSpPr>
          <p:nvPr>
            <p:ph type="body" orient="vert" idx="1"/>
          </p:nvPr>
        </p:nvSpPr>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10"/>
          </p:nvPr>
        </p:nvSpPr>
        <p:spPr/>
        <p:txBody>
          <a:bodyPr/>
          <a:lstStyle/>
          <a:p>
            <a:fld id="{B6788E0B-7A9B-49F9-AC16-8F4619649257}" type="datetimeFigureOut">
              <a:rPr kumimoji="1" lang="ja-JP" altLang="en-US" smtClean="0"/>
              <a:t>2026/4/10</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F29A8687-7CC1-4B3D-92E9-97BB95582B4C}" type="slidenum">
              <a:rPr kumimoji="1" lang="ja-JP" altLang="en-US" smtClean="0"/>
              <a:t>‹#›</a:t>
            </a:fld>
            <a:endParaRPr kumimoji="1" lang="ja-JP" altLang="en-US"/>
          </a:p>
        </p:txBody>
      </p:sp>
    </p:spTree>
    <p:extLst>
      <p:ext uri="{BB962C8B-B14F-4D97-AF65-F5344CB8AC3E}">
        <p14:creationId xmlns:p14="http://schemas.microsoft.com/office/powerpoint/2010/main" val="350278660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543675" y="365125"/>
            <a:ext cx="1971675" cy="5811838"/>
          </a:xfrm>
        </p:spPr>
        <p:txBody>
          <a:bodyPr vert="eaVert"/>
          <a:lstStyle/>
          <a:p>
            <a:r>
              <a:rPr kumimoji="1" lang="ja-JP" altLang="en-US"/>
              <a:t>マスター タイトルの書式設定</a:t>
            </a:r>
          </a:p>
        </p:txBody>
      </p:sp>
      <p:sp>
        <p:nvSpPr>
          <p:cNvPr id="3" name="縦書きテキスト プレースホルダー 2"/>
          <p:cNvSpPr>
            <a:spLocks noGrp="1"/>
          </p:cNvSpPr>
          <p:nvPr>
            <p:ph type="body" orient="vert" idx="1"/>
          </p:nvPr>
        </p:nvSpPr>
        <p:spPr>
          <a:xfrm>
            <a:off x="628650" y="365125"/>
            <a:ext cx="5762625" cy="5811838"/>
          </a:xfrm>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10"/>
          </p:nvPr>
        </p:nvSpPr>
        <p:spPr/>
        <p:txBody>
          <a:bodyPr/>
          <a:lstStyle/>
          <a:p>
            <a:fld id="{B6788E0B-7A9B-49F9-AC16-8F4619649257}" type="datetimeFigureOut">
              <a:rPr kumimoji="1" lang="ja-JP" altLang="en-US" smtClean="0"/>
              <a:t>2026/4/10</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F29A8687-7CC1-4B3D-92E9-97BB95582B4C}" type="slidenum">
              <a:rPr kumimoji="1" lang="ja-JP" altLang="en-US" smtClean="0"/>
              <a:t>‹#›</a:t>
            </a:fld>
            <a:endParaRPr kumimoji="1" lang="ja-JP" altLang="en-US"/>
          </a:p>
        </p:txBody>
      </p:sp>
    </p:spTree>
    <p:extLst>
      <p:ext uri="{BB962C8B-B14F-4D97-AF65-F5344CB8AC3E}">
        <p14:creationId xmlns:p14="http://schemas.microsoft.com/office/powerpoint/2010/main" val="306444100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ja-JP" altLang="en-US"/>
              <a:t>マスター タイトルの書式設定</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ja-JP" altLang="en-US"/>
              <a:t>マスター テキストの書式設定</a:t>
            </a:r>
          </a:p>
        </p:txBody>
      </p:sp>
      <p:sp>
        <p:nvSpPr>
          <p:cNvPr id="4" name="Date Placeholder 3"/>
          <p:cNvSpPr>
            <a:spLocks noGrp="1"/>
          </p:cNvSpPr>
          <p:nvPr>
            <p:ph type="dt" sz="half" idx="10"/>
          </p:nvPr>
        </p:nvSpPr>
        <p:spPr/>
        <p:txBody>
          <a:bodyPr/>
          <a:lstStyle/>
          <a:p>
            <a:fld id="{1543FAFD-B33D-4E1C-BC1A-7BA693AD2AEC}" type="datetimeFigureOut">
              <a:rPr kumimoji="1" lang="ja-JP" altLang="en-US" smtClean="0"/>
              <a:t>2026/4/10</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9CEBF7DB-E199-4EB2-A4CC-D68340A94391}" type="slidenum">
              <a:rPr kumimoji="1" lang="ja-JP" altLang="en-US" smtClean="0"/>
              <a:t>‹#›</a:t>
            </a:fld>
            <a:endParaRPr kumimoji="1" lang="ja-JP" altLang="en-US"/>
          </a:p>
        </p:txBody>
      </p:sp>
    </p:spTree>
    <p:extLst>
      <p:ext uri="{BB962C8B-B14F-4D97-AF65-F5344CB8AC3E}">
        <p14:creationId xmlns:p14="http://schemas.microsoft.com/office/powerpoint/2010/main" val="380076053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Date Placeholder 4"/>
          <p:cNvSpPr>
            <a:spLocks noGrp="1"/>
          </p:cNvSpPr>
          <p:nvPr>
            <p:ph type="dt" sz="half" idx="10"/>
          </p:nvPr>
        </p:nvSpPr>
        <p:spPr/>
        <p:txBody>
          <a:bodyPr/>
          <a:lstStyle/>
          <a:p>
            <a:fld id="{1543FAFD-B33D-4E1C-BC1A-7BA693AD2AEC}" type="datetimeFigureOut">
              <a:rPr kumimoji="1" lang="ja-JP" altLang="en-US" smtClean="0"/>
              <a:t>2026/4/10</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9CEBF7DB-E199-4EB2-A4CC-D68340A94391}" type="slidenum">
              <a:rPr kumimoji="1" lang="ja-JP" altLang="en-US" smtClean="0"/>
              <a:t>‹#›</a:t>
            </a:fld>
            <a:endParaRPr kumimoji="1" lang="ja-JP" altLang="en-US"/>
          </a:p>
        </p:txBody>
      </p:sp>
    </p:spTree>
    <p:extLst>
      <p:ext uri="{BB962C8B-B14F-4D97-AF65-F5344CB8AC3E}">
        <p14:creationId xmlns:p14="http://schemas.microsoft.com/office/powerpoint/2010/main" val="392271303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ja-JP" altLang="en-US"/>
              <a:t>マスター タイトルの書式設定</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4" name="Content Placeholder 3"/>
          <p:cNvSpPr>
            <a:spLocks noGrp="1"/>
          </p:cNvSpPr>
          <p:nvPr>
            <p:ph sz="half" idx="2"/>
          </p:nvPr>
        </p:nvSpPr>
        <p:spPr>
          <a:xfrm>
            <a:off x="629842" y="2505075"/>
            <a:ext cx="3868340" cy="368458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6" name="Content Placeholder 5"/>
          <p:cNvSpPr>
            <a:spLocks noGrp="1"/>
          </p:cNvSpPr>
          <p:nvPr>
            <p:ph sz="quarter" idx="4"/>
          </p:nvPr>
        </p:nvSpPr>
        <p:spPr>
          <a:xfrm>
            <a:off x="4629150" y="2505075"/>
            <a:ext cx="3887391" cy="368458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7" name="Date Placeholder 6"/>
          <p:cNvSpPr>
            <a:spLocks noGrp="1"/>
          </p:cNvSpPr>
          <p:nvPr>
            <p:ph type="dt" sz="half" idx="10"/>
          </p:nvPr>
        </p:nvSpPr>
        <p:spPr/>
        <p:txBody>
          <a:bodyPr/>
          <a:lstStyle/>
          <a:p>
            <a:fld id="{1543FAFD-B33D-4E1C-BC1A-7BA693AD2AEC}" type="datetimeFigureOut">
              <a:rPr kumimoji="1" lang="ja-JP" altLang="en-US" smtClean="0"/>
              <a:t>2026/4/10</a:t>
            </a:fld>
            <a:endParaRPr kumimoji="1" lang="ja-JP" altLang="en-US"/>
          </a:p>
        </p:txBody>
      </p:sp>
      <p:sp>
        <p:nvSpPr>
          <p:cNvPr id="8" name="Footer Placeholder 7"/>
          <p:cNvSpPr>
            <a:spLocks noGrp="1"/>
          </p:cNvSpPr>
          <p:nvPr>
            <p:ph type="ftr" sz="quarter" idx="11"/>
          </p:nvPr>
        </p:nvSpPr>
        <p:spPr/>
        <p:txBody>
          <a:bodyPr/>
          <a:lstStyle/>
          <a:p>
            <a:endParaRPr kumimoji="1" lang="ja-JP" altLang="en-US"/>
          </a:p>
        </p:txBody>
      </p:sp>
      <p:sp>
        <p:nvSpPr>
          <p:cNvPr id="9" name="Slide Number Placeholder 8"/>
          <p:cNvSpPr>
            <a:spLocks noGrp="1"/>
          </p:cNvSpPr>
          <p:nvPr>
            <p:ph type="sldNum" sz="quarter" idx="12"/>
          </p:nvPr>
        </p:nvSpPr>
        <p:spPr/>
        <p:txBody>
          <a:bodyPr/>
          <a:lstStyle/>
          <a:p>
            <a:fld id="{9CEBF7DB-E199-4EB2-A4CC-D68340A94391}" type="slidenum">
              <a:rPr kumimoji="1" lang="ja-JP" altLang="en-US" smtClean="0"/>
              <a:t>‹#›</a:t>
            </a:fld>
            <a:endParaRPr kumimoji="1" lang="ja-JP" altLang="en-US"/>
          </a:p>
        </p:txBody>
      </p:sp>
    </p:spTree>
    <p:extLst>
      <p:ext uri="{BB962C8B-B14F-4D97-AF65-F5344CB8AC3E}">
        <p14:creationId xmlns:p14="http://schemas.microsoft.com/office/powerpoint/2010/main" val="348929712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Date Placeholder 2"/>
          <p:cNvSpPr>
            <a:spLocks noGrp="1"/>
          </p:cNvSpPr>
          <p:nvPr>
            <p:ph type="dt" sz="half" idx="10"/>
          </p:nvPr>
        </p:nvSpPr>
        <p:spPr/>
        <p:txBody>
          <a:bodyPr/>
          <a:lstStyle/>
          <a:p>
            <a:fld id="{1543FAFD-B33D-4E1C-BC1A-7BA693AD2AEC}" type="datetimeFigureOut">
              <a:rPr kumimoji="1" lang="ja-JP" altLang="en-US" smtClean="0"/>
              <a:t>2026/4/10</a:t>
            </a:fld>
            <a:endParaRPr kumimoji="1" lang="ja-JP" altLang="en-US"/>
          </a:p>
        </p:txBody>
      </p:sp>
      <p:sp>
        <p:nvSpPr>
          <p:cNvPr id="4" name="Footer Placeholder 3"/>
          <p:cNvSpPr>
            <a:spLocks noGrp="1"/>
          </p:cNvSpPr>
          <p:nvPr>
            <p:ph type="ftr" sz="quarter" idx="11"/>
          </p:nvPr>
        </p:nvSpPr>
        <p:spPr/>
        <p:txBody>
          <a:bodyPr/>
          <a:lstStyle/>
          <a:p>
            <a:endParaRPr kumimoji="1" lang="ja-JP" altLang="en-US"/>
          </a:p>
        </p:txBody>
      </p:sp>
      <p:sp>
        <p:nvSpPr>
          <p:cNvPr id="5" name="Slide Number Placeholder 4"/>
          <p:cNvSpPr>
            <a:spLocks noGrp="1"/>
          </p:cNvSpPr>
          <p:nvPr>
            <p:ph type="sldNum" sz="quarter" idx="12"/>
          </p:nvPr>
        </p:nvSpPr>
        <p:spPr/>
        <p:txBody>
          <a:bodyPr/>
          <a:lstStyle/>
          <a:p>
            <a:fld id="{9CEBF7DB-E199-4EB2-A4CC-D68340A94391}" type="slidenum">
              <a:rPr kumimoji="1" lang="ja-JP" altLang="en-US" smtClean="0"/>
              <a:t>‹#›</a:t>
            </a:fld>
            <a:endParaRPr kumimoji="1" lang="ja-JP" altLang="en-US"/>
          </a:p>
        </p:txBody>
      </p:sp>
    </p:spTree>
    <p:extLst>
      <p:ext uri="{BB962C8B-B14F-4D97-AF65-F5344CB8AC3E}">
        <p14:creationId xmlns:p14="http://schemas.microsoft.com/office/powerpoint/2010/main" val="210327199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543FAFD-B33D-4E1C-BC1A-7BA693AD2AEC}" type="datetimeFigureOut">
              <a:rPr kumimoji="1" lang="ja-JP" altLang="en-US" smtClean="0"/>
              <a:t>2026/4/10</a:t>
            </a:fld>
            <a:endParaRPr kumimoji="1" lang="ja-JP" altLang="en-US"/>
          </a:p>
        </p:txBody>
      </p:sp>
      <p:sp>
        <p:nvSpPr>
          <p:cNvPr id="3" name="Footer Placeholder 2"/>
          <p:cNvSpPr>
            <a:spLocks noGrp="1"/>
          </p:cNvSpPr>
          <p:nvPr>
            <p:ph type="ftr" sz="quarter" idx="11"/>
          </p:nvPr>
        </p:nvSpPr>
        <p:spPr/>
        <p:txBody>
          <a:bodyPr/>
          <a:lstStyle/>
          <a:p>
            <a:endParaRPr kumimoji="1" lang="ja-JP" altLang="en-US"/>
          </a:p>
        </p:txBody>
      </p:sp>
      <p:sp>
        <p:nvSpPr>
          <p:cNvPr id="4" name="Slide Number Placeholder 3"/>
          <p:cNvSpPr>
            <a:spLocks noGrp="1"/>
          </p:cNvSpPr>
          <p:nvPr>
            <p:ph type="sldNum" sz="quarter" idx="12"/>
          </p:nvPr>
        </p:nvSpPr>
        <p:spPr/>
        <p:txBody>
          <a:bodyPr/>
          <a:lstStyle/>
          <a:p>
            <a:fld id="{9CEBF7DB-E199-4EB2-A4CC-D68340A94391}" type="slidenum">
              <a:rPr kumimoji="1" lang="ja-JP" altLang="en-US" smtClean="0"/>
              <a:t>‹#›</a:t>
            </a:fld>
            <a:endParaRPr kumimoji="1" lang="ja-JP" altLang="en-US"/>
          </a:p>
        </p:txBody>
      </p:sp>
    </p:spTree>
    <p:extLst>
      <p:ext uri="{BB962C8B-B14F-4D97-AF65-F5344CB8AC3E}">
        <p14:creationId xmlns:p14="http://schemas.microsoft.com/office/powerpoint/2010/main" val="72508892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ja-JP" altLang="en-US"/>
              <a:t>マスター タイトルの書式設定</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fld id="{1543FAFD-B33D-4E1C-BC1A-7BA693AD2AEC}" type="datetimeFigureOut">
              <a:rPr kumimoji="1" lang="ja-JP" altLang="en-US" smtClean="0"/>
              <a:t>2026/4/10</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9CEBF7DB-E199-4EB2-A4CC-D68340A94391}" type="slidenum">
              <a:rPr kumimoji="1" lang="ja-JP" altLang="en-US" smtClean="0"/>
              <a:t>‹#›</a:t>
            </a:fld>
            <a:endParaRPr kumimoji="1" lang="ja-JP" altLang="en-US"/>
          </a:p>
        </p:txBody>
      </p:sp>
    </p:spTree>
    <p:extLst>
      <p:ext uri="{BB962C8B-B14F-4D97-AF65-F5344CB8AC3E}">
        <p14:creationId xmlns:p14="http://schemas.microsoft.com/office/powerpoint/2010/main" val="353650751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ja-JP" altLang="en-US"/>
              <a:t>マスター タイトルの書式設定</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ja-JP" altLang="en-US"/>
              <a:t>図を追加</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fld id="{1543FAFD-B33D-4E1C-BC1A-7BA693AD2AEC}" type="datetimeFigureOut">
              <a:rPr kumimoji="1" lang="ja-JP" altLang="en-US" smtClean="0"/>
              <a:t>2026/4/10</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9CEBF7DB-E199-4EB2-A4CC-D68340A94391}" type="slidenum">
              <a:rPr kumimoji="1" lang="ja-JP" altLang="en-US" smtClean="0"/>
              <a:t>‹#›</a:t>
            </a:fld>
            <a:endParaRPr kumimoji="1" lang="ja-JP" altLang="en-US"/>
          </a:p>
        </p:txBody>
      </p:sp>
    </p:spTree>
    <p:extLst>
      <p:ext uri="{BB962C8B-B14F-4D97-AF65-F5344CB8AC3E}">
        <p14:creationId xmlns:p14="http://schemas.microsoft.com/office/powerpoint/2010/main" val="388989719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ja-JP" altLang="en-US"/>
              <a:t>マスター タイトルの書式設定</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543FAFD-B33D-4E1C-BC1A-7BA693AD2AEC}" type="datetimeFigureOut">
              <a:rPr kumimoji="1" lang="ja-JP" altLang="en-US" smtClean="0"/>
              <a:t>2026/4/10</a:t>
            </a:fld>
            <a:endParaRPr kumimoji="1" lang="ja-JP" alt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ja-JP" altLang="en-US"/>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CEBF7DB-E199-4EB2-A4CC-D68340A94391}" type="slidenum">
              <a:rPr kumimoji="1" lang="ja-JP" altLang="en-US" smtClean="0"/>
              <a:t>‹#›</a:t>
            </a:fld>
            <a:endParaRPr kumimoji="1" lang="ja-JP" altLang="en-US"/>
          </a:p>
        </p:txBody>
      </p:sp>
    </p:spTree>
    <p:extLst>
      <p:ext uri="{BB962C8B-B14F-4D97-AF65-F5344CB8AC3E}">
        <p14:creationId xmlns:p14="http://schemas.microsoft.com/office/powerpoint/2010/main" val="2231769412"/>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84" r:id="rId12"/>
  </p:sldLayoutIdLst>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en-US"/>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タイトル プレースホルダー 1"/>
          <p:cNvSpPr>
            <a:spLocks noGrp="1"/>
          </p:cNvSpPr>
          <p:nvPr>
            <p:ph type="title"/>
          </p:nvPr>
        </p:nvSpPr>
        <p:spPr>
          <a:xfrm>
            <a:off x="628650" y="365125"/>
            <a:ext cx="7886700" cy="1325563"/>
          </a:xfrm>
          <a:prstGeom prst="rect">
            <a:avLst/>
          </a:prstGeom>
        </p:spPr>
        <p:txBody>
          <a:bodyPr vert="horz" lIns="91440" tIns="45720" rIns="91440" bIns="45720" rtlCol="0" anchor="ctr">
            <a:normAutofit/>
          </a:bodyPr>
          <a:lstStyle/>
          <a:p>
            <a:r>
              <a:rPr kumimoji="1" lang="ja-JP" altLang="en-US"/>
              <a:t>マスター タイトルの書式設定</a:t>
            </a:r>
          </a:p>
        </p:txBody>
      </p:sp>
      <p:sp>
        <p:nvSpPr>
          <p:cNvPr id="3" name="テキスト プレースホルダー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6788E0B-7A9B-49F9-AC16-8F4619649257}" type="datetimeFigureOut">
              <a:rPr kumimoji="1" lang="ja-JP" altLang="en-US" smtClean="0"/>
              <a:t>2026/4/10</a:t>
            </a:fld>
            <a:endParaRPr kumimoji="1" lang="ja-JP" altLang="en-US"/>
          </a:p>
        </p:txBody>
      </p:sp>
      <p:sp>
        <p:nvSpPr>
          <p:cNvPr id="5" name="フッター プレースホルダー 4"/>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ja-JP" altLang="en-US"/>
          </a:p>
        </p:txBody>
      </p:sp>
      <p:sp>
        <p:nvSpPr>
          <p:cNvPr id="6" name="スライド番号プレースホルダー 5"/>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29A8687-7CC1-4B3D-92E9-97BB95582B4C}" type="slidenum">
              <a:rPr kumimoji="1" lang="ja-JP" altLang="en-US" smtClean="0"/>
              <a:t>‹#›</a:t>
            </a:fld>
            <a:endParaRPr kumimoji="1" lang="ja-JP" altLang="en-US"/>
          </a:p>
        </p:txBody>
      </p:sp>
    </p:spTree>
    <p:extLst>
      <p:ext uri="{BB962C8B-B14F-4D97-AF65-F5344CB8AC3E}">
        <p14:creationId xmlns:p14="http://schemas.microsoft.com/office/powerpoint/2010/main" val="3777230241"/>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 Id="rId5" Type="http://schemas.openxmlformats.org/officeDocument/2006/relationships/image" Target="../media/image5.png"/><Relationship Id="rId4" Type="http://schemas.openxmlformats.org/officeDocument/2006/relationships/image" Target="../media/image4.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2" Type="http://schemas.openxmlformats.org/officeDocument/2006/relationships/image" Target="../media/image6.svg"/><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テキスト ボックス 8"/>
          <p:cNvSpPr txBox="1"/>
          <p:nvPr/>
        </p:nvSpPr>
        <p:spPr>
          <a:xfrm>
            <a:off x="152574" y="710535"/>
            <a:ext cx="2749471" cy="400110"/>
          </a:xfrm>
          <a:prstGeom prst="rect">
            <a:avLst/>
          </a:prstGeom>
          <a:noFill/>
        </p:spPr>
        <p:txBody>
          <a:bodyPr wrap="none" rtlCol="0">
            <a:spAutoFit/>
          </a:bodyPr>
          <a:lstStyle/>
          <a:p>
            <a:pPr algn="ctr"/>
            <a:r>
              <a:rPr kumimoji="1" lang="ja-JP" altLang="en-US" sz="2000" b="1" u="sng" dirty="0">
                <a:latin typeface="+mn-ea"/>
              </a:rPr>
              <a:t>導入設備の運用説明書</a:t>
            </a:r>
          </a:p>
        </p:txBody>
      </p:sp>
      <p:sp>
        <p:nvSpPr>
          <p:cNvPr id="14" name="テキスト ボックス 13"/>
          <p:cNvSpPr txBox="1"/>
          <p:nvPr/>
        </p:nvSpPr>
        <p:spPr>
          <a:xfrm>
            <a:off x="124694" y="6542117"/>
            <a:ext cx="8952804" cy="307777"/>
          </a:xfrm>
          <a:prstGeom prst="rect">
            <a:avLst/>
          </a:prstGeom>
          <a:noFill/>
        </p:spPr>
        <p:txBody>
          <a:bodyPr wrap="square" rtlCol="0">
            <a:spAutoFit/>
          </a:bodyPr>
          <a:lstStyle/>
          <a:p>
            <a:r>
              <a:rPr kumimoji="1" lang="en-US" altLang="ja-JP" sz="1200" dirty="0"/>
              <a:t>※</a:t>
            </a:r>
            <a:r>
              <a:rPr kumimoji="1" lang="ja-JP" altLang="en-US" sz="1200" dirty="0"/>
              <a:t>必要に応じて、記入する欄の構成や数を変更すること（補助対象要素は全て記載・明示すること）</a:t>
            </a:r>
            <a:r>
              <a:rPr kumimoji="1" lang="ja-JP" altLang="en-US" sz="1400" dirty="0"/>
              <a:t>　　　　　　　　</a:t>
            </a:r>
            <a:r>
              <a:rPr kumimoji="1" lang="en-US" altLang="ja-JP" sz="1400" dirty="0"/>
              <a:t>1/2</a:t>
            </a:r>
            <a:endParaRPr kumimoji="1" lang="ja-JP" altLang="en-US" sz="1400" dirty="0"/>
          </a:p>
        </p:txBody>
      </p:sp>
      <p:graphicFrame>
        <p:nvGraphicFramePr>
          <p:cNvPr id="5" name="表 4">
            <a:extLst>
              <a:ext uri="{FF2B5EF4-FFF2-40B4-BE49-F238E27FC236}">
                <a16:creationId xmlns:a16="http://schemas.microsoft.com/office/drawing/2014/main" id="{61AD2D78-0F0B-1580-C19B-71F279E2B172}"/>
              </a:ext>
            </a:extLst>
          </p:cNvPr>
          <p:cNvGraphicFramePr>
            <a:graphicFrameLocks noGrp="1"/>
          </p:cNvGraphicFramePr>
          <p:nvPr>
            <p:extLst>
              <p:ext uri="{D42A27DB-BD31-4B8C-83A1-F6EECF244321}">
                <p14:modId xmlns:p14="http://schemas.microsoft.com/office/powerpoint/2010/main" val="4029899823"/>
              </p:ext>
            </p:extLst>
          </p:nvPr>
        </p:nvGraphicFramePr>
        <p:xfrm>
          <a:off x="3478306" y="564776"/>
          <a:ext cx="5465669" cy="570998"/>
        </p:xfrm>
        <a:graphic>
          <a:graphicData uri="http://schemas.openxmlformats.org/drawingml/2006/table">
            <a:tbl>
              <a:tblPr firstRow="1" bandRow="1">
                <a:tableStyleId>{073A0DAA-6AF3-43AB-8588-CEC1D06C72B9}</a:tableStyleId>
              </a:tblPr>
              <a:tblGrid>
                <a:gridCol w="986118">
                  <a:extLst>
                    <a:ext uri="{9D8B030D-6E8A-4147-A177-3AD203B41FA5}">
                      <a16:colId xmlns:a16="http://schemas.microsoft.com/office/drawing/2014/main" val="553612515"/>
                    </a:ext>
                  </a:extLst>
                </a:gridCol>
                <a:gridCol w="4479551">
                  <a:extLst>
                    <a:ext uri="{9D8B030D-6E8A-4147-A177-3AD203B41FA5}">
                      <a16:colId xmlns:a16="http://schemas.microsoft.com/office/drawing/2014/main" val="4002155038"/>
                    </a:ext>
                  </a:extLst>
                </a:gridCol>
              </a:tblGrid>
              <a:tr h="296919">
                <a:tc>
                  <a:txBody>
                    <a:bodyPr/>
                    <a:lstStyle/>
                    <a:p>
                      <a:r>
                        <a:rPr kumimoji="1" lang="ja-JP" altLang="en-US" sz="1000" b="0" dirty="0">
                          <a:solidFill>
                            <a:schemeClr val="tx1"/>
                          </a:solidFill>
                        </a:rPr>
                        <a:t>施設の住所：</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kumimoji="1" lang="ja-JP" altLang="en-US" sz="105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423477774"/>
                  </a:ext>
                </a:extLst>
              </a:tr>
              <a:tr h="274079">
                <a:tc>
                  <a:txBody>
                    <a:bodyPr/>
                    <a:lstStyle/>
                    <a:p>
                      <a:r>
                        <a:rPr kumimoji="1" lang="ja-JP" altLang="en-US" sz="1000" dirty="0"/>
                        <a:t>施設名：</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kumimoji="1" lang="ja-JP" altLang="en-US" sz="105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176933726"/>
                  </a:ext>
                </a:extLst>
              </a:tr>
            </a:tbl>
          </a:graphicData>
        </a:graphic>
      </p:graphicFrame>
      <p:graphicFrame>
        <p:nvGraphicFramePr>
          <p:cNvPr id="7" name="表 6">
            <a:extLst>
              <a:ext uri="{FF2B5EF4-FFF2-40B4-BE49-F238E27FC236}">
                <a16:creationId xmlns:a16="http://schemas.microsoft.com/office/drawing/2014/main" id="{4D3C050E-07B5-21F0-F76A-1560241BC808}"/>
              </a:ext>
            </a:extLst>
          </p:cNvPr>
          <p:cNvGraphicFramePr>
            <a:graphicFrameLocks noGrp="1"/>
          </p:cNvGraphicFramePr>
          <p:nvPr>
            <p:extLst>
              <p:ext uri="{D42A27DB-BD31-4B8C-83A1-F6EECF244321}">
                <p14:modId xmlns:p14="http://schemas.microsoft.com/office/powerpoint/2010/main" val="3792440024"/>
              </p:ext>
            </p:extLst>
          </p:nvPr>
        </p:nvGraphicFramePr>
        <p:xfrm>
          <a:off x="209550" y="1172199"/>
          <a:ext cx="8734425" cy="5333491"/>
        </p:xfrm>
        <a:graphic>
          <a:graphicData uri="http://schemas.openxmlformats.org/drawingml/2006/table">
            <a:tbl>
              <a:tblPr>
                <a:tableStyleId>{5C22544A-7EE6-4342-B048-85BDC9FD1C3A}</a:tableStyleId>
              </a:tblPr>
              <a:tblGrid>
                <a:gridCol w="4352195">
                  <a:extLst>
                    <a:ext uri="{9D8B030D-6E8A-4147-A177-3AD203B41FA5}">
                      <a16:colId xmlns:a16="http://schemas.microsoft.com/office/drawing/2014/main" val="2601000673"/>
                    </a:ext>
                  </a:extLst>
                </a:gridCol>
                <a:gridCol w="488098">
                  <a:extLst>
                    <a:ext uri="{9D8B030D-6E8A-4147-A177-3AD203B41FA5}">
                      <a16:colId xmlns:a16="http://schemas.microsoft.com/office/drawing/2014/main" val="1345158148"/>
                    </a:ext>
                  </a:extLst>
                </a:gridCol>
                <a:gridCol w="3894132">
                  <a:extLst>
                    <a:ext uri="{9D8B030D-6E8A-4147-A177-3AD203B41FA5}">
                      <a16:colId xmlns:a16="http://schemas.microsoft.com/office/drawing/2014/main" val="3334551750"/>
                    </a:ext>
                  </a:extLst>
                </a:gridCol>
              </a:tblGrid>
              <a:tr h="321938">
                <a:tc gridSpan="2">
                  <a:txBody>
                    <a:bodyPr/>
                    <a:lstStyle/>
                    <a:p>
                      <a:pPr algn="ctr"/>
                      <a:r>
                        <a:rPr kumimoji="1" lang="ja-JP" altLang="en-US" sz="1100" b="1" dirty="0"/>
                        <a:t>導入システム図</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kumimoji="1" lang="ja-JP" altLang="en-US"/>
                    </a:p>
                  </a:txBody>
                  <a:tcPr/>
                </a:tc>
                <a:tc>
                  <a:txBody>
                    <a:bodyPr/>
                    <a:lstStyle/>
                    <a:p>
                      <a:pPr algn="ctr"/>
                      <a:r>
                        <a:rPr kumimoji="1" lang="ja-JP" altLang="en-US" sz="1100" b="1" dirty="0"/>
                        <a:t>システムの説明</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829910291"/>
                  </a:ext>
                </a:extLst>
              </a:tr>
              <a:tr h="1827950">
                <a:tc rowSpan="2" gridSpan="2">
                  <a:txBody>
                    <a:bodyPr/>
                    <a:lstStyle/>
                    <a:p>
                      <a:endParaRPr kumimoji="1" lang="ja-JP" altLang="en-US" sz="11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2" hMerge="1">
                  <a:txBody>
                    <a:bodyPr/>
                    <a:lstStyle/>
                    <a:p>
                      <a:endParaRPr kumimoji="1" lang="ja-JP" altLang="en-US"/>
                    </a:p>
                  </a:txBody>
                  <a:tcPr/>
                </a:tc>
                <a:tc>
                  <a:txBody>
                    <a:bodyPr/>
                    <a:lstStyle/>
                    <a:p>
                      <a:r>
                        <a:rPr kumimoji="1" lang="en-US" altLang="ja-JP" sz="1100" dirty="0"/>
                        <a:t>【</a:t>
                      </a:r>
                      <a:r>
                        <a:rPr kumimoji="1" lang="ja-JP" altLang="en-US" sz="1100" dirty="0"/>
                        <a:t>平常時の動作説明</a:t>
                      </a:r>
                      <a:r>
                        <a:rPr kumimoji="1" lang="en-US" altLang="ja-JP" sz="1100" dirty="0"/>
                        <a:t>】</a:t>
                      </a:r>
                      <a:endParaRPr kumimoji="1" lang="ja-JP" altLang="en-US" sz="11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01699828"/>
                  </a:ext>
                </a:extLst>
              </a:tr>
              <a:tr h="1749749">
                <a:tc gridSpan="2" vMerge="1">
                  <a:txBody>
                    <a:bodyPr/>
                    <a:lstStyle/>
                    <a:p>
                      <a:endParaRPr kumimoji="1" lang="ja-JP"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vMerge="1">
                  <a:txBody>
                    <a:bodyPr/>
                    <a:lstStyle/>
                    <a:p>
                      <a:endParaRPr kumimoji="1" lang="ja-JP" altLang="en-US"/>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100" dirty="0"/>
                        <a:t>【</a:t>
                      </a:r>
                      <a:r>
                        <a:rPr kumimoji="1" lang="ja-JP" altLang="en-US" sz="1100" dirty="0"/>
                        <a:t>災害時の動作説明</a:t>
                      </a:r>
                      <a:r>
                        <a:rPr kumimoji="1" lang="en-US" altLang="ja-JP" sz="1100" dirty="0"/>
                        <a:t>】</a:t>
                      </a:r>
                    </a:p>
                    <a:p>
                      <a:endParaRPr kumimoji="1" lang="ja-JP" altLang="en-US" sz="11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381965933"/>
                  </a:ext>
                </a:extLst>
              </a:tr>
              <a:tr h="1433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100" dirty="0"/>
                        <a:t>【</a:t>
                      </a:r>
                      <a:r>
                        <a:rPr kumimoji="1" lang="ja-JP" altLang="en-US" sz="1100" dirty="0"/>
                        <a:t>システム構成</a:t>
                      </a:r>
                      <a:r>
                        <a:rPr kumimoji="1" lang="en-US" altLang="ja-JP" sz="1100" dirty="0"/>
                        <a:t>】</a:t>
                      </a:r>
                      <a:endParaRPr kumimoji="1" lang="ja-JP" altLang="en-US" sz="11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2">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100" dirty="0"/>
                        <a:t>【</a:t>
                      </a:r>
                      <a:r>
                        <a:rPr kumimoji="1" lang="ja-JP" altLang="en-US" sz="1100" dirty="0"/>
                        <a:t>特定負荷設備</a:t>
                      </a:r>
                      <a:r>
                        <a:rPr kumimoji="1" lang="en-US" altLang="ja-JP" sz="1100" dirty="0"/>
                        <a:t>】</a:t>
                      </a:r>
                    </a:p>
                    <a:p>
                      <a:endParaRPr kumimoji="1" lang="ja-JP" altLang="en-US" sz="11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kumimoji="1" lang="ja-JP"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354236231"/>
                  </a:ext>
                </a:extLst>
              </a:tr>
            </a:tbl>
          </a:graphicData>
        </a:graphic>
      </p:graphicFrame>
    </p:spTree>
    <p:extLst>
      <p:ext uri="{BB962C8B-B14F-4D97-AF65-F5344CB8AC3E}">
        <p14:creationId xmlns:p14="http://schemas.microsoft.com/office/powerpoint/2010/main" val="51653327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5" name="表 14">
            <a:extLst>
              <a:ext uri="{FF2B5EF4-FFF2-40B4-BE49-F238E27FC236}">
                <a16:creationId xmlns:a16="http://schemas.microsoft.com/office/drawing/2014/main" id="{28130F08-B0FE-95C7-A5A7-1DC7A6A719CF}"/>
              </a:ext>
            </a:extLst>
          </p:cNvPr>
          <p:cNvGraphicFramePr>
            <a:graphicFrameLocks noGrp="1"/>
          </p:cNvGraphicFramePr>
          <p:nvPr>
            <p:extLst>
              <p:ext uri="{D42A27DB-BD31-4B8C-83A1-F6EECF244321}">
                <p14:modId xmlns:p14="http://schemas.microsoft.com/office/powerpoint/2010/main" val="126431609"/>
              </p:ext>
            </p:extLst>
          </p:nvPr>
        </p:nvGraphicFramePr>
        <p:xfrm>
          <a:off x="172319" y="797856"/>
          <a:ext cx="8794868" cy="5597174"/>
        </p:xfrm>
        <a:graphic>
          <a:graphicData uri="http://schemas.openxmlformats.org/drawingml/2006/table">
            <a:tbl>
              <a:tblPr>
                <a:tableStyleId>{5C22544A-7EE6-4342-B048-85BDC9FD1C3A}</a:tableStyleId>
              </a:tblPr>
              <a:tblGrid>
                <a:gridCol w="4397434">
                  <a:extLst>
                    <a:ext uri="{9D8B030D-6E8A-4147-A177-3AD203B41FA5}">
                      <a16:colId xmlns:a16="http://schemas.microsoft.com/office/drawing/2014/main" val="1003065110"/>
                    </a:ext>
                  </a:extLst>
                </a:gridCol>
                <a:gridCol w="4397434">
                  <a:extLst>
                    <a:ext uri="{9D8B030D-6E8A-4147-A177-3AD203B41FA5}">
                      <a16:colId xmlns:a16="http://schemas.microsoft.com/office/drawing/2014/main" val="736873449"/>
                    </a:ext>
                  </a:extLst>
                </a:gridCol>
              </a:tblGrid>
              <a:tr h="316569">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dirty="0">
                          <a:solidFill>
                            <a:schemeClr val="tx1"/>
                          </a:solidFill>
                          <a:latin typeface="+mn-ea"/>
                        </a:rPr>
                        <a:t>平常時（昼間）</a:t>
                      </a:r>
                      <a:endParaRPr kumimoji="1" lang="ja-JP" altLang="en-US" sz="1100" b="1"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dirty="0">
                          <a:solidFill>
                            <a:schemeClr val="tx1"/>
                          </a:solidFill>
                          <a:latin typeface="+mn-ea"/>
                        </a:rPr>
                        <a:t>災害時（昼間）</a:t>
                      </a:r>
                      <a:endParaRPr kumimoji="1" lang="ja-JP" altLang="en-US" sz="1100" b="1"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894169748"/>
                  </a:ext>
                </a:extLst>
              </a:tr>
              <a:tr h="2489780">
                <a:tc>
                  <a:txBody>
                    <a:bodyPr/>
                    <a:lstStyle/>
                    <a:p>
                      <a:endParaRPr kumimoji="1" lang="ja-JP" altLang="en-US" sz="11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kumimoji="1" lang="ja-JP" altLang="en-US" sz="11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672665946"/>
                  </a:ext>
                </a:extLst>
              </a:tr>
              <a:tr h="29201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dirty="0">
                          <a:solidFill>
                            <a:schemeClr val="tx1"/>
                          </a:solidFill>
                          <a:latin typeface="+mn-ea"/>
                        </a:rPr>
                        <a:t>平常時（夜間）</a:t>
                      </a:r>
                      <a:endParaRPr kumimoji="1" lang="ja-JP" altLang="en-US" sz="1100" b="1"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dirty="0">
                          <a:solidFill>
                            <a:schemeClr val="tx1"/>
                          </a:solidFill>
                          <a:latin typeface="+mn-ea"/>
                        </a:rPr>
                        <a:t>災害時（夜間）</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285629026"/>
                  </a:ext>
                </a:extLst>
              </a:tr>
              <a:tr h="2498815">
                <a:tc>
                  <a:txBody>
                    <a:bodyPr/>
                    <a:lstStyle/>
                    <a:p>
                      <a:endParaRPr kumimoji="1" lang="ja-JP" altLang="en-US" sz="11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kumimoji="1" lang="ja-JP" altLang="en-US" sz="11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689961979"/>
                  </a:ext>
                </a:extLst>
              </a:tr>
            </a:tbl>
          </a:graphicData>
        </a:graphic>
      </p:graphicFrame>
      <p:sp>
        <p:nvSpPr>
          <p:cNvPr id="9" name="テキスト ボックス 8"/>
          <p:cNvSpPr txBox="1"/>
          <p:nvPr/>
        </p:nvSpPr>
        <p:spPr>
          <a:xfrm>
            <a:off x="188450" y="520857"/>
            <a:ext cx="2031325" cy="276999"/>
          </a:xfrm>
          <a:prstGeom prst="rect">
            <a:avLst/>
          </a:prstGeom>
          <a:noFill/>
        </p:spPr>
        <p:txBody>
          <a:bodyPr wrap="none" rtlCol="0">
            <a:spAutoFit/>
          </a:bodyPr>
          <a:lstStyle/>
          <a:p>
            <a:pPr algn="ctr"/>
            <a:r>
              <a:rPr kumimoji="1" lang="ja-JP" altLang="en-US" sz="1200" b="1" u="sng" dirty="0">
                <a:latin typeface="+mn-ea"/>
              </a:rPr>
              <a:t>導入設備の運用方法説明図</a:t>
            </a:r>
          </a:p>
        </p:txBody>
      </p:sp>
      <p:sp>
        <p:nvSpPr>
          <p:cNvPr id="2" name="テキスト ボックス 1"/>
          <p:cNvSpPr txBox="1"/>
          <p:nvPr/>
        </p:nvSpPr>
        <p:spPr>
          <a:xfrm>
            <a:off x="124694" y="6542117"/>
            <a:ext cx="8977138" cy="307777"/>
          </a:xfrm>
          <a:prstGeom prst="rect">
            <a:avLst/>
          </a:prstGeom>
          <a:noFill/>
        </p:spPr>
        <p:txBody>
          <a:bodyPr wrap="none" rtlCol="0">
            <a:spAutoFit/>
          </a:bodyPr>
          <a:lstStyle/>
          <a:p>
            <a:r>
              <a:rPr kumimoji="1" lang="en-US" altLang="ja-JP" sz="1200" dirty="0"/>
              <a:t>※</a:t>
            </a:r>
            <a:r>
              <a:rPr kumimoji="1" lang="ja-JP" altLang="en-US" sz="1200" dirty="0"/>
              <a:t>必要に応じて、記入する欄の構成や数を変更すること（補助対象要素は全て記載・明示すること）</a:t>
            </a:r>
            <a:r>
              <a:rPr kumimoji="1" lang="ja-JP" altLang="en-US" sz="1400" dirty="0"/>
              <a:t>　　　　　　　　 </a:t>
            </a:r>
            <a:r>
              <a:rPr kumimoji="1" lang="en-US" altLang="ja-JP" sz="1400" dirty="0"/>
              <a:t>2/2 </a:t>
            </a:r>
            <a:endParaRPr kumimoji="1" lang="ja-JP" altLang="en-US" sz="1400" dirty="0"/>
          </a:p>
        </p:txBody>
      </p:sp>
    </p:spTree>
    <p:extLst>
      <p:ext uri="{BB962C8B-B14F-4D97-AF65-F5344CB8AC3E}">
        <p14:creationId xmlns:p14="http://schemas.microsoft.com/office/powerpoint/2010/main" val="250905621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 3">
            <a:extLst>
              <a:ext uri="{FF2B5EF4-FFF2-40B4-BE49-F238E27FC236}">
                <a16:creationId xmlns:a16="http://schemas.microsoft.com/office/drawing/2014/main" id="{E847CB88-887D-DE1B-344C-D605F8F1059B}"/>
              </a:ext>
            </a:extLst>
          </p:cNvPr>
          <p:cNvGraphicFramePr>
            <a:graphicFrameLocks noGrp="1"/>
          </p:cNvGraphicFramePr>
          <p:nvPr>
            <p:extLst>
              <p:ext uri="{D42A27DB-BD31-4B8C-83A1-F6EECF244321}">
                <p14:modId xmlns:p14="http://schemas.microsoft.com/office/powerpoint/2010/main" val="1396734003"/>
              </p:ext>
            </p:extLst>
          </p:nvPr>
        </p:nvGraphicFramePr>
        <p:xfrm>
          <a:off x="209550" y="1330950"/>
          <a:ext cx="8734425" cy="5080031"/>
        </p:xfrm>
        <a:graphic>
          <a:graphicData uri="http://schemas.openxmlformats.org/drawingml/2006/table">
            <a:tbl>
              <a:tblPr>
                <a:tableStyleId>{5C22544A-7EE6-4342-B048-85BDC9FD1C3A}</a:tableStyleId>
              </a:tblPr>
              <a:tblGrid>
                <a:gridCol w="4352195">
                  <a:extLst>
                    <a:ext uri="{9D8B030D-6E8A-4147-A177-3AD203B41FA5}">
                      <a16:colId xmlns:a16="http://schemas.microsoft.com/office/drawing/2014/main" val="2601000673"/>
                    </a:ext>
                  </a:extLst>
                </a:gridCol>
                <a:gridCol w="632555">
                  <a:extLst>
                    <a:ext uri="{9D8B030D-6E8A-4147-A177-3AD203B41FA5}">
                      <a16:colId xmlns:a16="http://schemas.microsoft.com/office/drawing/2014/main" val="1345158148"/>
                    </a:ext>
                  </a:extLst>
                </a:gridCol>
                <a:gridCol w="3749675">
                  <a:extLst>
                    <a:ext uri="{9D8B030D-6E8A-4147-A177-3AD203B41FA5}">
                      <a16:colId xmlns:a16="http://schemas.microsoft.com/office/drawing/2014/main" val="3334551750"/>
                    </a:ext>
                  </a:extLst>
                </a:gridCol>
              </a:tblGrid>
              <a:tr h="274629">
                <a:tc gridSpan="2">
                  <a:txBody>
                    <a:bodyPr/>
                    <a:lstStyle/>
                    <a:p>
                      <a:pPr algn="ctr"/>
                      <a:r>
                        <a:rPr kumimoji="1" lang="ja-JP" altLang="en-US" sz="1100" b="1" dirty="0"/>
                        <a:t>導入システム図</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kumimoji="1" lang="ja-JP" altLang="en-US"/>
                    </a:p>
                  </a:txBody>
                  <a:tcPr/>
                </a:tc>
                <a:tc>
                  <a:txBody>
                    <a:bodyPr/>
                    <a:lstStyle/>
                    <a:p>
                      <a:pPr algn="ctr"/>
                      <a:r>
                        <a:rPr kumimoji="1" lang="ja-JP" altLang="en-US" sz="1100" b="1" dirty="0"/>
                        <a:t>システムの説明</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829910291"/>
                  </a:ext>
                </a:extLst>
              </a:tr>
              <a:tr h="2067796">
                <a:tc rowSpan="2" gridSpan="2">
                  <a:txBody>
                    <a:bodyPr/>
                    <a:lstStyle/>
                    <a:p>
                      <a:endParaRPr kumimoji="1" lang="ja-JP" altLang="en-US" sz="11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2" hMerge="1">
                  <a:txBody>
                    <a:bodyPr/>
                    <a:lstStyle/>
                    <a:p>
                      <a:endParaRPr kumimoji="1" lang="ja-JP" altLang="en-US"/>
                    </a:p>
                  </a:txBody>
                  <a:tcPr/>
                </a:tc>
                <a:tc>
                  <a:txBody>
                    <a:bodyPr/>
                    <a:lstStyle/>
                    <a:p>
                      <a:r>
                        <a:rPr kumimoji="1" lang="en-US" altLang="ja-JP" sz="1100" dirty="0"/>
                        <a:t>【</a:t>
                      </a:r>
                      <a:r>
                        <a:rPr kumimoji="1" lang="ja-JP" altLang="en-US" sz="1100" dirty="0"/>
                        <a:t>平常時の動作説明</a:t>
                      </a:r>
                      <a:r>
                        <a:rPr kumimoji="1" lang="en-US" altLang="ja-JP" sz="1100" dirty="0"/>
                        <a:t>】</a:t>
                      </a:r>
                      <a:br>
                        <a:rPr kumimoji="1" lang="en-US" altLang="ja-JP" sz="1100" dirty="0"/>
                      </a:br>
                      <a:r>
                        <a:rPr kumimoji="1" lang="en-US" altLang="ja-JP" sz="1000" dirty="0">
                          <a:solidFill>
                            <a:schemeClr val="tx2"/>
                          </a:solidFill>
                          <a:latin typeface="+mn-ea"/>
                        </a:rPr>
                        <a:t>1. </a:t>
                      </a:r>
                      <a:r>
                        <a:rPr kumimoji="1" lang="ja-JP" altLang="en-US" sz="1000" dirty="0">
                          <a:solidFill>
                            <a:schemeClr val="tx2"/>
                          </a:solidFill>
                          <a:latin typeface="+mn-ea"/>
                        </a:rPr>
                        <a:t>太陽光発電電力は、パワーコンディショナの系統出力から</a:t>
                      </a:r>
                      <a:endParaRPr kumimoji="1" lang="en-US" altLang="ja-JP" sz="1000" dirty="0">
                        <a:solidFill>
                          <a:schemeClr val="tx2"/>
                        </a:solidFill>
                        <a:latin typeface="+mn-ea"/>
                      </a:endParaRPr>
                    </a:p>
                    <a:p>
                      <a:r>
                        <a:rPr kumimoji="1" lang="ja-JP" altLang="en-US" sz="1000" dirty="0">
                          <a:solidFill>
                            <a:schemeClr val="tx2"/>
                          </a:solidFill>
                          <a:latin typeface="+mn-ea"/>
                        </a:rPr>
                        <a:t>　分電盤を経由して特定負荷設備及び車載型蓄電池へ供給さ</a:t>
                      </a:r>
                      <a:endParaRPr kumimoji="1" lang="en-US" altLang="ja-JP" sz="1000" dirty="0">
                        <a:solidFill>
                          <a:schemeClr val="tx2"/>
                        </a:solidFill>
                        <a:latin typeface="+mn-ea"/>
                      </a:endParaRPr>
                    </a:p>
                    <a:p>
                      <a:r>
                        <a:rPr kumimoji="1" lang="ja-JP" altLang="en-US" sz="1000" dirty="0">
                          <a:solidFill>
                            <a:schemeClr val="tx2"/>
                          </a:solidFill>
                          <a:latin typeface="+mn-ea"/>
                        </a:rPr>
                        <a:t>　れる。　　　　　　　　　　　</a:t>
                      </a:r>
                      <a:endParaRPr kumimoji="1" lang="en-US" altLang="ja-JP" sz="1000" dirty="0">
                        <a:solidFill>
                          <a:schemeClr val="tx2"/>
                        </a:solidFill>
                        <a:latin typeface="+mn-ea"/>
                      </a:endParaRPr>
                    </a:p>
                    <a:p>
                      <a:r>
                        <a:rPr kumimoji="1" lang="en-US" altLang="ja-JP" sz="1000" dirty="0">
                          <a:solidFill>
                            <a:schemeClr val="tx2"/>
                          </a:solidFill>
                          <a:latin typeface="+mn-ea"/>
                        </a:rPr>
                        <a:t>2. </a:t>
                      </a:r>
                      <a:r>
                        <a:rPr kumimoji="1" lang="ja-JP" altLang="en-US" sz="1000" dirty="0">
                          <a:solidFill>
                            <a:schemeClr val="tx2"/>
                          </a:solidFill>
                          <a:latin typeface="+mn-ea"/>
                        </a:rPr>
                        <a:t>発電電力が特定負荷設備の消費電力より大きい且つ蓄電池</a:t>
                      </a:r>
                      <a:endParaRPr kumimoji="1" lang="en-US" altLang="ja-JP" sz="1000" dirty="0">
                        <a:solidFill>
                          <a:schemeClr val="tx2"/>
                        </a:solidFill>
                        <a:latin typeface="+mn-ea"/>
                      </a:endParaRPr>
                    </a:p>
                    <a:p>
                      <a:r>
                        <a:rPr kumimoji="1" lang="ja-JP" altLang="en-US" sz="1000" dirty="0">
                          <a:solidFill>
                            <a:schemeClr val="tx2"/>
                          </a:solidFill>
                          <a:latin typeface="+mn-ea"/>
                        </a:rPr>
                        <a:t>　が満充電でない場合は、この余剰電力は蓄電池に充電され</a:t>
                      </a:r>
                      <a:endParaRPr kumimoji="1" lang="en-US" altLang="ja-JP" sz="1000" dirty="0">
                        <a:solidFill>
                          <a:schemeClr val="tx2"/>
                        </a:solidFill>
                        <a:latin typeface="+mn-ea"/>
                      </a:endParaRPr>
                    </a:p>
                    <a:p>
                      <a:r>
                        <a:rPr kumimoji="1" lang="ja-JP" altLang="en-US" sz="1000" dirty="0">
                          <a:solidFill>
                            <a:schemeClr val="tx2"/>
                          </a:solidFill>
                          <a:latin typeface="+mn-ea"/>
                        </a:rPr>
                        <a:t>　る。</a:t>
                      </a:r>
                      <a:endParaRPr kumimoji="1" lang="en-US" altLang="ja-JP" sz="1000" dirty="0">
                        <a:solidFill>
                          <a:schemeClr val="tx2"/>
                        </a:solidFill>
                        <a:latin typeface="+mn-ea"/>
                      </a:endParaRPr>
                    </a:p>
                    <a:p>
                      <a:r>
                        <a:rPr kumimoji="1" lang="en-US" altLang="ja-JP" sz="1000" dirty="0">
                          <a:solidFill>
                            <a:schemeClr val="tx2"/>
                          </a:solidFill>
                          <a:latin typeface="+mn-ea"/>
                        </a:rPr>
                        <a:t>3. </a:t>
                      </a:r>
                      <a:r>
                        <a:rPr kumimoji="1" lang="ja-JP" altLang="en-US" sz="1000" dirty="0">
                          <a:solidFill>
                            <a:schemeClr val="tx2"/>
                          </a:solidFill>
                          <a:latin typeface="+mn-ea"/>
                        </a:rPr>
                        <a:t>発電電力が特定負荷設備の消費電力より小さい場合は、</a:t>
                      </a:r>
                      <a:endParaRPr kumimoji="1" lang="en-US" altLang="ja-JP" sz="1000" dirty="0">
                        <a:solidFill>
                          <a:schemeClr val="tx2"/>
                        </a:solidFill>
                        <a:latin typeface="+mn-ea"/>
                      </a:endParaRPr>
                    </a:p>
                    <a:p>
                      <a:r>
                        <a:rPr kumimoji="1" lang="ja-JP" altLang="en-US" sz="1000" dirty="0">
                          <a:solidFill>
                            <a:schemeClr val="tx2"/>
                          </a:solidFill>
                          <a:latin typeface="+mn-ea"/>
                        </a:rPr>
                        <a:t>　蓄電池から特定負荷設備へ電力を供給する。（蓄電池容量</a:t>
                      </a:r>
                      <a:endParaRPr kumimoji="1" lang="en-US" altLang="ja-JP" sz="1000" dirty="0">
                        <a:solidFill>
                          <a:schemeClr val="tx2"/>
                        </a:solidFill>
                        <a:latin typeface="+mn-ea"/>
                      </a:endParaRPr>
                    </a:p>
                    <a:p>
                      <a:r>
                        <a:rPr kumimoji="1" lang="ja-JP" altLang="en-US" sz="1000" dirty="0">
                          <a:solidFill>
                            <a:schemeClr val="tx2"/>
                          </a:solidFill>
                          <a:latin typeface="+mn-ea"/>
                        </a:rPr>
                        <a:t>　が設定値を割り込むと供給停止し、商用電源から供給）</a:t>
                      </a:r>
                      <a:endParaRPr kumimoji="1" lang="en-US" altLang="ja-JP" sz="1000" dirty="0">
                        <a:solidFill>
                          <a:schemeClr val="tx2"/>
                        </a:solidFill>
                        <a:latin typeface="+mn-ea"/>
                      </a:endParaRPr>
                    </a:p>
                    <a:p>
                      <a:r>
                        <a:rPr kumimoji="1" lang="en-US" altLang="ja-JP" sz="1000" dirty="0">
                          <a:solidFill>
                            <a:schemeClr val="tx2"/>
                          </a:solidFill>
                          <a:latin typeface="+mn-ea"/>
                        </a:rPr>
                        <a:t>4. </a:t>
                      </a:r>
                      <a:r>
                        <a:rPr kumimoji="1" lang="ja-JP" altLang="en-US" sz="1000" dirty="0">
                          <a:solidFill>
                            <a:schemeClr val="tx2"/>
                          </a:solidFill>
                          <a:latin typeface="+mn-ea"/>
                        </a:rPr>
                        <a:t>パワーコンディショナの自立運転出力は、平常時には停止</a:t>
                      </a:r>
                    </a:p>
                    <a:p>
                      <a:endParaRPr kumimoji="1" lang="ja-JP" altLang="en-US" sz="11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01699828"/>
                  </a:ext>
                </a:extLst>
              </a:tr>
              <a:tr h="1461435">
                <a:tc gridSpan="2" vMerge="1">
                  <a:txBody>
                    <a:bodyPr/>
                    <a:lstStyle/>
                    <a:p>
                      <a:endParaRPr kumimoji="1" lang="ja-JP"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vMerge="1">
                  <a:txBody>
                    <a:bodyPr/>
                    <a:lstStyle/>
                    <a:p>
                      <a:endParaRPr kumimoji="1" lang="ja-JP" altLang="en-US"/>
                    </a:p>
                  </a:txBody>
                  <a:tcPr/>
                </a:tc>
                <a:tc>
                  <a:txBody>
                    <a:bodyPr/>
                    <a:lstStyle/>
                    <a:p>
                      <a:r>
                        <a:rPr kumimoji="1" lang="en-US" altLang="ja-JP" sz="1100" dirty="0"/>
                        <a:t>【</a:t>
                      </a:r>
                      <a:r>
                        <a:rPr kumimoji="1" lang="ja-JP" altLang="en-US" sz="1100" dirty="0"/>
                        <a:t>災害時の動作説明</a:t>
                      </a:r>
                      <a:r>
                        <a:rPr kumimoji="1" lang="en-US" altLang="ja-JP" sz="1100" dirty="0"/>
                        <a:t>】</a:t>
                      </a:r>
                      <a:br>
                        <a:rPr kumimoji="1" lang="en-US" altLang="ja-JP" sz="1100" dirty="0"/>
                      </a:br>
                      <a:r>
                        <a:rPr kumimoji="1" lang="en-US" altLang="ja-JP" sz="1000" dirty="0">
                          <a:solidFill>
                            <a:schemeClr val="tx2"/>
                          </a:solidFill>
                          <a:latin typeface="+mn-ea"/>
                        </a:rPr>
                        <a:t>1. </a:t>
                      </a:r>
                      <a:r>
                        <a:rPr kumimoji="1" lang="ja-JP" altLang="en-US" sz="1000" dirty="0">
                          <a:solidFill>
                            <a:schemeClr val="tx2"/>
                          </a:solidFill>
                          <a:latin typeface="+mn-ea"/>
                        </a:rPr>
                        <a:t>災害時に電力系統が停止すると、パワーコンディショナの</a:t>
                      </a:r>
                      <a:endParaRPr kumimoji="1" lang="en-US" altLang="ja-JP" sz="1000" dirty="0">
                        <a:solidFill>
                          <a:schemeClr val="tx2"/>
                        </a:solidFill>
                        <a:latin typeface="+mn-ea"/>
                      </a:endParaRPr>
                    </a:p>
                    <a:p>
                      <a:r>
                        <a:rPr kumimoji="1" lang="ja-JP" altLang="en-US" sz="1000" dirty="0">
                          <a:solidFill>
                            <a:schemeClr val="tx2"/>
                          </a:solidFill>
                          <a:latin typeface="+mn-ea"/>
                        </a:rPr>
                        <a:t>　系統出力も自動で停止するため、手動又は自動で自立運転</a:t>
                      </a:r>
                      <a:endParaRPr kumimoji="1" lang="en-US" altLang="ja-JP" sz="1000" dirty="0">
                        <a:solidFill>
                          <a:schemeClr val="tx2"/>
                        </a:solidFill>
                        <a:latin typeface="+mn-ea"/>
                      </a:endParaRPr>
                    </a:p>
                    <a:p>
                      <a:r>
                        <a:rPr kumimoji="1" lang="ja-JP" altLang="en-US" sz="1000" dirty="0">
                          <a:solidFill>
                            <a:schemeClr val="tx2"/>
                          </a:solidFill>
                          <a:latin typeface="+mn-ea"/>
                        </a:rPr>
                        <a:t>　系を復帰させる。</a:t>
                      </a:r>
                      <a:endParaRPr kumimoji="1" lang="en-US" altLang="ja-JP" sz="1000" dirty="0">
                        <a:solidFill>
                          <a:schemeClr val="tx2"/>
                        </a:solidFill>
                        <a:latin typeface="+mn-ea"/>
                      </a:endParaRPr>
                    </a:p>
                    <a:p>
                      <a:r>
                        <a:rPr kumimoji="1" lang="en-US" altLang="ja-JP" sz="1000" dirty="0">
                          <a:solidFill>
                            <a:schemeClr val="tx2"/>
                          </a:solidFill>
                          <a:latin typeface="+mn-ea"/>
                        </a:rPr>
                        <a:t>2. </a:t>
                      </a:r>
                      <a:r>
                        <a:rPr kumimoji="1" lang="ja-JP" altLang="en-US" sz="1000" dirty="0">
                          <a:solidFill>
                            <a:schemeClr val="tx2"/>
                          </a:solidFill>
                          <a:latin typeface="+mn-ea"/>
                        </a:rPr>
                        <a:t>停電時に太陽光発電がある場合は、パワーコンディショナ</a:t>
                      </a:r>
                      <a:endParaRPr kumimoji="1" lang="en-US" altLang="ja-JP" sz="1000" dirty="0">
                        <a:solidFill>
                          <a:schemeClr val="tx2"/>
                        </a:solidFill>
                        <a:latin typeface="+mn-ea"/>
                      </a:endParaRPr>
                    </a:p>
                    <a:p>
                      <a:r>
                        <a:rPr kumimoji="1" lang="ja-JP" altLang="en-US" sz="1000" dirty="0">
                          <a:solidFill>
                            <a:schemeClr val="tx2"/>
                          </a:solidFill>
                          <a:latin typeface="+mn-ea"/>
                        </a:rPr>
                        <a:t>　の自立運転出力から特定負荷設備に電力供給を行う。</a:t>
                      </a:r>
                      <a:endParaRPr kumimoji="1" lang="en-US" altLang="ja-JP" sz="1000" dirty="0">
                        <a:solidFill>
                          <a:schemeClr val="tx2"/>
                        </a:solidFill>
                        <a:latin typeface="+mn-ea"/>
                      </a:endParaRPr>
                    </a:p>
                    <a:p>
                      <a:r>
                        <a:rPr kumimoji="1" lang="en-US" altLang="ja-JP" sz="1000" dirty="0">
                          <a:solidFill>
                            <a:schemeClr val="tx2"/>
                          </a:solidFill>
                          <a:latin typeface="+mn-ea"/>
                        </a:rPr>
                        <a:t>3. </a:t>
                      </a:r>
                      <a:r>
                        <a:rPr kumimoji="1" lang="ja-JP" altLang="en-US" sz="1000" dirty="0">
                          <a:solidFill>
                            <a:schemeClr val="tx2"/>
                          </a:solidFill>
                          <a:latin typeface="+mn-ea"/>
                        </a:rPr>
                        <a:t>発電量が特定負荷設備の電力消費量を上回る場合は、余剰</a:t>
                      </a:r>
                      <a:endParaRPr kumimoji="1" lang="en-US" altLang="ja-JP" sz="1000" dirty="0">
                        <a:solidFill>
                          <a:schemeClr val="tx2"/>
                        </a:solidFill>
                        <a:latin typeface="+mn-ea"/>
                      </a:endParaRPr>
                    </a:p>
                    <a:p>
                      <a:r>
                        <a:rPr kumimoji="1" lang="ja-JP" altLang="en-US" sz="1000" dirty="0">
                          <a:solidFill>
                            <a:schemeClr val="tx2"/>
                          </a:solidFill>
                          <a:latin typeface="+mn-ea"/>
                        </a:rPr>
                        <a:t>　電力を蓄電池に充電する。下回る場合は、蓄電池から特定</a:t>
                      </a:r>
                      <a:br>
                        <a:rPr kumimoji="1" lang="en-US" altLang="ja-JP" sz="1000" dirty="0">
                          <a:solidFill>
                            <a:schemeClr val="tx2"/>
                          </a:solidFill>
                          <a:latin typeface="+mn-ea"/>
                        </a:rPr>
                      </a:br>
                      <a:r>
                        <a:rPr kumimoji="1" lang="ja-JP" altLang="en-US" sz="1000" dirty="0">
                          <a:solidFill>
                            <a:schemeClr val="tx2"/>
                          </a:solidFill>
                          <a:latin typeface="+mn-ea"/>
                        </a:rPr>
                        <a:t>　負荷設備電力を供給する。</a:t>
                      </a:r>
                      <a:endParaRPr kumimoji="1" lang="en-US" altLang="ja-JP" sz="1000" dirty="0">
                        <a:solidFill>
                          <a:schemeClr val="tx2"/>
                        </a:solidFill>
                        <a:latin typeface="+mn-ea"/>
                      </a:endParaRPr>
                    </a:p>
                    <a:p>
                      <a:r>
                        <a:rPr kumimoji="1" lang="en-US" altLang="ja-JP" sz="1000" dirty="0">
                          <a:solidFill>
                            <a:schemeClr val="tx2"/>
                          </a:solidFill>
                          <a:latin typeface="+mn-ea"/>
                        </a:rPr>
                        <a:t>4.</a:t>
                      </a:r>
                      <a:r>
                        <a:rPr kumimoji="1" lang="ja-JP" altLang="en-US" sz="1000" dirty="0">
                          <a:solidFill>
                            <a:schemeClr val="tx2"/>
                          </a:solidFill>
                          <a:latin typeface="+mn-ea"/>
                        </a:rPr>
                        <a:t>車載型蓄電池より特定負荷へ電力を供給する。</a:t>
                      </a:r>
                      <a:endParaRPr kumimoji="1" lang="ja-JP" altLang="en-US" sz="1100" dirty="0">
                        <a:solidFill>
                          <a:schemeClr val="tx2"/>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381965933"/>
                  </a:ext>
                </a:extLst>
              </a:tr>
              <a:tr h="1106926">
                <a:tc>
                  <a:txBody>
                    <a:bodyPr/>
                    <a:lstStyle/>
                    <a:p>
                      <a:r>
                        <a:rPr kumimoji="1" lang="en-US" altLang="ja-JP" sz="1100" dirty="0"/>
                        <a:t>【</a:t>
                      </a:r>
                      <a:r>
                        <a:rPr kumimoji="1" lang="ja-JP" altLang="en-US" sz="1100" dirty="0"/>
                        <a:t>システム構成</a:t>
                      </a:r>
                      <a:r>
                        <a:rPr kumimoji="1" lang="en-US" altLang="ja-JP" sz="1100" dirty="0"/>
                        <a:t>】</a:t>
                      </a:r>
                      <a:br>
                        <a:rPr kumimoji="1" lang="en-US" altLang="ja-JP" sz="1100" dirty="0"/>
                      </a:br>
                      <a:r>
                        <a:rPr kumimoji="1" lang="ja-JP" altLang="en-US" sz="1000" dirty="0">
                          <a:solidFill>
                            <a:schemeClr val="tx2"/>
                          </a:solidFill>
                          <a:latin typeface="+mn-ea"/>
                        </a:rPr>
                        <a:t>・太陽電池</a:t>
                      </a:r>
                      <a:r>
                        <a:rPr kumimoji="1" lang="en-US" altLang="ja-JP" sz="1000" dirty="0">
                          <a:solidFill>
                            <a:schemeClr val="tx2"/>
                          </a:solidFill>
                          <a:latin typeface="+mn-ea"/>
                        </a:rPr>
                        <a:t>	240W×50</a:t>
                      </a:r>
                      <a:r>
                        <a:rPr kumimoji="1" lang="ja-JP" altLang="en-US" sz="1000" dirty="0">
                          <a:solidFill>
                            <a:schemeClr val="tx2"/>
                          </a:solidFill>
                          <a:latin typeface="+mn-ea"/>
                        </a:rPr>
                        <a:t>枚 </a:t>
                      </a:r>
                      <a:r>
                        <a:rPr kumimoji="1" lang="en-US" altLang="ja-JP" sz="1000" dirty="0">
                          <a:solidFill>
                            <a:schemeClr val="tx2"/>
                          </a:solidFill>
                          <a:latin typeface="+mn-ea"/>
                        </a:rPr>
                        <a:t>= 12kW</a:t>
                      </a:r>
                    </a:p>
                    <a:p>
                      <a:r>
                        <a:rPr kumimoji="1" lang="ja-JP" altLang="en-US" sz="1000" dirty="0">
                          <a:solidFill>
                            <a:schemeClr val="tx2"/>
                          </a:solidFill>
                          <a:latin typeface="+mn-ea"/>
                        </a:rPr>
                        <a:t>・パワーコンディショナ</a:t>
                      </a:r>
                      <a:r>
                        <a:rPr kumimoji="1" lang="en-US" altLang="ja-JP" sz="1000" dirty="0">
                          <a:solidFill>
                            <a:schemeClr val="tx2"/>
                          </a:solidFill>
                          <a:latin typeface="+mn-ea"/>
                        </a:rPr>
                        <a:t> </a:t>
                      </a:r>
                      <a:r>
                        <a:rPr kumimoji="1" lang="ja-JP" altLang="en-US" sz="1000" dirty="0">
                          <a:solidFill>
                            <a:schemeClr val="tx2"/>
                          </a:solidFill>
                          <a:latin typeface="+mn-ea"/>
                        </a:rPr>
                        <a:t>（自立運転出力付き）</a:t>
                      </a:r>
                      <a:r>
                        <a:rPr kumimoji="1" lang="en-US" altLang="ja-JP" sz="1000" dirty="0">
                          <a:solidFill>
                            <a:schemeClr val="tx2"/>
                          </a:solidFill>
                          <a:latin typeface="+mn-ea"/>
                        </a:rPr>
                        <a:t>13kW×1</a:t>
                      </a:r>
                      <a:r>
                        <a:rPr kumimoji="1" lang="ja-JP" altLang="en-US" sz="1000" dirty="0">
                          <a:solidFill>
                            <a:schemeClr val="tx2"/>
                          </a:solidFill>
                          <a:latin typeface="+mn-ea"/>
                        </a:rPr>
                        <a:t>台</a:t>
                      </a:r>
                      <a:endParaRPr kumimoji="1" lang="en-US" altLang="ja-JP" sz="1000" dirty="0">
                        <a:solidFill>
                          <a:schemeClr val="tx2"/>
                        </a:solidFill>
                        <a:latin typeface="+mn-ea"/>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00" dirty="0">
                          <a:solidFill>
                            <a:schemeClr val="tx2"/>
                          </a:solidFill>
                          <a:latin typeface="+mn-ea"/>
                        </a:rPr>
                        <a:t>・リチウムイオン蓄電池</a:t>
                      </a:r>
                      <a:r>
                        <a:rPr kumimoji="1" lang="en-US" altLang="ja-JP" sz="1000" dirty="0">
                          <a:solidFill>
                            <a:schemeClr val="tx2"/>
                          </a:solidFill>
                          <a:latin typeface="+mn-ea"/>
                        </a:rPr>
                        <a:t>	12kWh×2</a:t>
                      </a:r>
                      <a:r>
                        <a:rPr kumimoji="1" lang="ja-JP" altLang="en-US" sz="1000" dirty="0">
                          <a:solidFill>
                            <a:schemeClr val="tx2"/>
                          </a:solidFill>
                          <a:latin typeface="+mn-ea"/>
                        </a:rPr>
                        <a:t>台 </a:t>
                      </a:r>
                      <a:r>
                        <a:rPr kumimoji="1" lang="en-US" altLang="ja-JP" sz="1000" dirty="0">
                          <a:solidFill>
                            <a:schemeClr val="tx2"/>
                          </a:solidFill>
                          <a:latin typeface="+mn-ea"/>
                        </a:rPr>
                        <a:t>= 24kWh</a:t>
                      </a:r>
                      <a:br>
                        <a:rPr kumimoji="1" lang="en-US" altLang="ja-JP" sz="1000" dirty="0">
                          <a:solidFill>
                            <a:schemeClr val="tx2"/>
                          </a:solidFill>
                          <a:latin typeface="+mn-ea"/>
                        </a:rPr>
                      </a:br>
                      <a:r>
                        <a:rPr kumimoji="1" lang="ja-JP" altLang="en-US" sz="1000" dirty="0">
                          <a:solidFill>
                            <a:schemeClr val="tx2"/>
                          </a:solidFill>
                        </a:rPr>
                        <a:t>・車載型蓄電池</a:t>
                      </a:r>
                    </a:p>
                    <a:p>
                      <a:endParaRPr kumimoji="1" lang="ja-JP" alt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2">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100" dirty="0"/>
                        <a:t>【</a:t>
                      </a:r>
                      <a:r>
                        <a:rPr kumimoji="1" lang="ja-JP" altLang="en-US" sz="1100" dirty="0"/>
                        <a:t>特定負荷設備</a:t>
                      </a:r>
                      <a:r>
                        <a:rPr kumimoji="1" lang="en-US" altLang="ja-JP" sz="1100" dirty="0"/>
                        <a:t>】</a:t>
                      </a:r>
                    </a:p>
                    <a:p>
                      <a:r>
                        <a:rPr kumimoji="1" lang="ja-JP" altLang="en-US" sz="1000" dirty="0">
                          <a:solidFill>
                            <a:schemeClr val="tx2"/>
                          </a:solidFill>
                          <a:latin typeface="+mn-ea"/>
                        </a:rPr>
                        <a:t>・系統①</a:t>
                      </a:r>
                      <a:r>
                        <a:rPr kumimoji="1" lang="en-US" altLang="ja-JP" sz="1000" dirty="0">
                          <a:solidFill>
                            <a:schemeClr val="tx2"/>
                          </a:solidFill>
                          <a:latin typeface="+mn-ea"/>
                        </a:rPr>
                        <a:t>	</a:t>
                      </a:r>
                      <a:r>
                        <a:rPr kumimoji="1" lang="ja-JP" altLang="en-US" sz="1000" dirty="0">
                          <a:solidFill>
                            <a:schemeClr val="tx2"/>
                          </a:solidFill>
                          <a:latin typeface="+mn-ea"/>
                        </a:rPr>
                        <a:t>事務室照明</a:t>
                      </a:r>
                      <a:r>
                        <a:rPr kumimoji="1" lang="en-US" altLang="ja-JP" sz="1000" dirty="0">
                          <a:solidFill>
                            <a:schemeClr val="tx2"/>
                          </a:solidFill>
                          <a:latin typeface="+mn-ea"/>
                        </a:rPr>
                        <a:t>	  300W</a:t>
                      </a:r>
                    </a:p>
                    <a:p>
                      <a:r>
                        <a:rPr kumimoji="1" lang="en-US" altLang="ja-JP" sz="1000" dirty="0">
                          <a:solidFill>
                            <a:schemeClr val="tx2"/>
                          </a:solidFill>
                          <a:latin typeface="+mn-ea"/>
                        </a:rPr>
                        <a:t>	</a:t>
                      </a:r>
                      <a:r>
                        <a:rPr kumimoji="1" lang="ja-JP" altLang="en-US" sz="1000" dirty="0">
                          <a:solidFill>
                            <a:schemeClr val="tx2"/>
                          </a:solidFill>
                          <a:latin typeface="+mn-ea"/>
                        </a:rPr>
                        <a:t>廊下照明</a:t>
                      </a:r>
                      <a:r>
                        <a:rPr kumimoji="1" lang="en-US" altLang="ja-JP" sz="1000" dirty="0">
                          <a:solidFill>
                            <a:schemeClr val="tx2"/>
                          </a:solidFill>
                          <a:latin typeface="+mn-ea"/>
                        </a:rPr>
                        <a:t>	  200W</a:t>
                      </a:r>
                    </a:p>
                    <a:p>
                      <a:r>
                        <a:rPr kumimoji="1" lang="ja-JP" altLang="en-US" sz="1000" dirty="0">
                          <a:solidFill>
                            <a:schemeClr val="tx2"/>
                          </a:solidFill>
                          <a:latin typeface="+mn-ea"/>
                        </a:rPr>
                        <a:t>・系統②</a:t>
                      </a:r>
                      <a:r>
                        <a:rPr kumimoji="1" lang="en-US" altLang="ja-JP" sz="1000" dirty="0">
                          <a:solidFill>
                            <a:schemeClr val="tx2"/>
                          </a:solidFill>
                          <a:latin typeface="+mn-ea"/>
                        </a:rPr>
                        <a:t>	</a:t>
                      </a:r>
                      <a:r>
                        <a:rPr kumimoji="1" lang="ja-JP" altLang="en-US" sz="1000" dirty="0">
                          <a:solidFill>
                            <a:schemeClr val="tx2"/>
                          </a:solidFill>
                          <a:latin typeface="+mn-ea"/>
                        </a:rPr>
                        <a:t>台所コンセント</a:t>
                      </a:r>
                      <a:r>
                        <a:rPr kumimoji="1" lang="en-US" altLang="ja-JP" sz="1000" dirty="0">
                          <a:solidFill>
                            <a:schemeClr val="tx2"/>
                          </a:solidFill>
                          <a:latin typeface="+mn-ea"/>
                        </a:rPr>
                        <a:t>	            1500W</a:t>
                      </a:r>
                    </a:p>
                    <a:p>
                      <a:r>
                        <a:rPr kumimoji="1" lang="ja-JP" altLang="en-US" sz="1000" dirty="0">
                          <a:solidFill>
                            <a:schemeClr val="tx2"/>
                          </a:solidFill>
                          <a:latin typeface="+mn-ea"/>
                        </a:rPr>
                        <a:t>・系統③</a:t>
                      </a:r>
                      <a:r>
                        <a:rPr kumimoji="1" lang="en-US" altLang="ja-JP" sz="1000" dirty="0">
                          <a:solidFill>
                            <a:schemeClr val="tx2"/>
                          </a:solidFill>
                          <a:latin typeface="+mn-ea"/>
                        </a:rPr>
                        <a:t>	</a:t>
                      </a:r>
                      <a:r>
                        <a:rPr kumimoji="1" lang="ja-JP" altLang="en-US" sz="1000" dirty="0">
                          <a:solidFill>
                            <a:schemeClr val="tx2"/>
                          </a:solidFill>
                          <a:latin typeface="+mn-ea"/>
                        </a:rPr>
                        <a:t>食堂・居間コンセント  </a:t>
                      </a:r>
                      <a:r>
                        <a:rPr kumimoji="1" lang="en-US" altLang="ja-JP" sz="1000" dirty="0">
                          <a:solidFill>
                            <a:schemeClr val="tx2"/>
                          </a:solidFill>
                          <a:latin typeface="+mn-ea"/>
                        </a:rPr>
                        <a:t>1200W</a:t>
                      </a:r>
                    </a:p>
                    <a:p>
                      <a:endParaRPr kumimoji="1" lang="ja-JP" altLang="en-US" sz="11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kumimoji="1" lang="ja-JP"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354236231"/>
                  </a:ext>
                </a:extLst>
              </a:tr>
            </a:tbl>
          </a:graphicData>
        </a:graphic>
      </p:graphicFrame>
      <p:sp>
        <p:nvSpPr>
          <p:cNvPr id="15" name="テキスト ボックス 14">
            <a:extLst>
              <a:ext uri="{FF2B5EF4-FFF2-40B4-BE49-F238E27FC236}">
                <a16:creationId xmlns:a16="http://schemas.microsoft.com/office/drawing/2014/main" id="{18F7CDB9-6940-4D26-92CE-B0AF7C3693E9}"/>
              </a:ext>
            </a:extLst>
          </p:cNvPr>
          <p:cNvSpPr txBox="1"/>
          <p:nvPr/>
        </p:nvSpPr>
        <p:spPr>
          <a:xfrm>
            <a:off x="4678789" y="764230"/>
            <a:ext cx="3811384" cy="307777"/>
          </a:xfrm>
          <a:prstGeom prst="rect">
            <a:avLst/>
          </a:prstGeom>
          <a:noFill/>
        </p:spPr>
        <p:txBody>
          <a:bodyPr wrap="square" rtlCol="0">
            <a:spAutoFit/>
          </a:bodyPr>
          <a:lstStyle/>
          <a:p>
            <a:r>
              <a:rPr kumimoji="1" lang="ja-JP" altLang="en-US" sz="1400" b="1" u="sng" dirty="0">
                <a:solidFill>
                  <a:schemeClr val="tx2"/>
                </a:solidFill>
                <a:latin typeface="+mn-ea"/>
              </a:rPr>
              <a:t>施設の住所：●●県●●市●●●●●　</a:t>
            </a:r>
            <a:r>
              <a:rPr kumimoji="1" lang="ja-JP" altLang="en-US" sz="1400" b="1" u="sng" dirty="0">
                <a:solidFill>
                  <a:srgbClr val="FF0000"/>
                </a:solidFill>
                <a:latin typeface="+mn-ea"/>
              </a:rPr>
              <a:t>　　　　</a:t>
            </a:r>
          </a:p>
        </p:txBody>
      </p:sp>
      <p:sp>
        <p:nvSpPr>
          <p:cNvPr id="20" name="テキスト ボックス 19">
            <a:extLst>
              <a:ext uri="{FF2B5EF4-FFF2-40B4-BE49-F238E27FC236}">
                <a16:creationId xmlns:a16="http://schemas.microsoft.com/office/drawing/2014/main" id="{9AAFB587-5C9D-4E1D-80BE-0AA2B2CF689A}"/>
              </a:ext>
            </a:extLst>
          </p:cNvPr>
          <p:cNvSpPr txBox="1"/>
          <p:nvPr/>
        </p:nvSpPr>
        <p:spPr>
          <a:xfrm>
            <a:off x="4678789" y="1014556"/>
            <a:ext cx="3675277" cy="307777"/>
          </a:xfrm>
          <a:prstGeom prst="rect">
            <a:avLst/>
          </a:prstGeom>
          <a:noFill/>
        </p:spPr>
        <p:txBody>
          <a:bodyPr wrap="square" rtlCol="0">
            <a:spAutoFit/>
          </a:bodyPr>
          <a:lstStyle/>
          <a:p>
            <a:r>
              <a:rPr kumimoji="1" lang="ja-JP" altLang="en-US" sz="1400" b="1" u="sng" dirty="0">
                <a:solidFill>
                  <a:schemeClr val="tx2"/>
                </a:solidFill>
                <a:latin typeface="+mn-ea"/>
              </a:rPr>
              <a:t>施設名：●●●●　　　</a:t>
            </a:r>
            <a:r>
              <a:rPr kumimoji="1" lang="ja-JP" altLang="en-US" sz="1400" b="1" u="sng" dirty="0">
                <a:solidFill>
                  <a:srgbClr val="FF0000"/>
                </a:solidFill>
                <a:latin typeface="+mn-ea"/>
              </a:rPr>
              <a:t>　　</a:t>
            </a:r>
          </a:p>
        </p:txBody>
      </p:sp>
      <p:grpSp>
        <p:nvGrpSpPr>
          <p:cNvPr id="21" name="グループ化 20">
            <a:extLst>
              <a:ext uri="{FF2B5EF4-FFF2-40B4-BE49-F238E27FC236}">
                <a16:creationId xmlns:a16="http://schemas.microsoft.com/office/drawing/2014/main" id="{B1886D2C-1B37-68C6-68E6-4CE428ADC6BC}"/>
              </a:ext>
            </a:extLst>
          </p:cNvPr>
          <p:cNvGrpSpPr/>
          <p:nvPr/>
        </p:nvGrpSpPr>
        <p:grpSpPr>
          <a:xfrm>
            <a:off x="365076" y="1984052"/>
            <a:ext cx="4664395" cy="2853557"/>
            <a:chOff x="365076" y="1730052"/>
            <a:chExt cx="4664395" cy="2853557"/>
          </a:xfrm>
        </p:grpSpPr>
        <p:pic>
          <p:nvPicPr>
            <p:cNvPr id="7" name="図 6"/>
            <p:cNvPicPr>
              <a:picLocks noChangeAspect="1"/>
            </p:cNvPicPr>
            <p:nvPr/>
          </p:nvPicPr>
          <p:blipFill>
            <a:blip r:embed="rId2">
              <a:biLevel thresh="75000"/>
            </a:blip>
            <a:stretch>
              <a:fillRect/>
            </a:stretch>
          </p:blipFill>
          <p:spPr>
            <a:xfrm>
              <a:off x="365076" y="1730052"/>
              <a:ext cx="3954432" cy="2853557"/>
            </a:xfrm>
            <a:prstGeom prst="rect">
              <a:avLst/>
            </a:prstGeom>
          </p:spPr>
        </p:pic>
        <p:grpSp>
          <p:nvGrpSpPr>
            <p:cNvPr id="8" name="グループ化 7">
              <a:extLst>
                <a:ext uri="{FF2B5EF4-FFF2-40B4-BE49-F238E27FC236}">
                  <a16:creationId xmlns:a16="http://schemas.microsoft.com/office/drawing/2014/main" id="{9E919144-7C2B-4602-A3B5-7F599A6D3BB2}"/>
                </a:ext>
              </a:extLst>
            </p:cNvPr>
            <p:cNvGrpSpPr/>
            <p:nvPr/>
          </p:nvGrpSpPr>
          <p:grpSpPr>
            <a:xfrm>
              <a:off x="3169516" y="3101258"/>
              <a:ext cx="1859955" cy="410077"/>
              <a:chOff x="3423332" y="3331443"/>
              <a:chExt cx="1841000" cy="439512"/>
            </a:xfrm>
          </p:grpSpPr>
          <p:sp>
            <p:nvSpPr>
              <p:cNvPr id="10" name="テキスト ボックス 9">
                <a:extLst>
                  <a:ext uri="{FF2B5EF4-FFF2-40B4-BE49-F238E27FC236}">
                    <a16:creationId xmlns:a16="http://schemas.microsoft.com/office/drawing/2014/main" id="{2F0028E5-FE53-4721-BB68-E7B307291EFE}"/>
                  </a:ext>
                </a:extLst>
              </p:cNvPr>
              <p:cNvSpPr txBox="1"/>
              <p:nvPr/>
            </p:nvSpPr>
            <p:spPr>
              <a:xfrm>
                <a:off x="4058027" y="3331443"/>
                <a:ext cx="520071" cy="169277"/>
              </a:xfrm>
              <a:prstGeom prst="rect">
                <a:avLst/>
              </a:prstGeom>
              <a:ln w="12700">
                <a:solidFill>
                  <a:schemeClr val="tx1"/>
                </a:solidFill>
              </a:ln>
            </p:spPr>
            <p:style>
              <a:lnRef idx="2">
                <a:schemeClr val="accent1"/>
              </a:lnRef>
              <a:fillRef idx="1">
                <a:schemeClr val="lt1"/>
              </a:fillRef>
              <a:effectRef idx="0">
                <a:schemeClr val="accent1"/>
              </a:effectRef>
              <a:fontRef idx="minor">
                <a:schemeClr val="dk1"/>
              </a:fontRef>
            </p:style>
            <p:txBody>
              <a:bodyPr wrap="square" rtlCol="0">
                <a:spAutoFit/>
              </a:bodyPr>
              <a:lstStyle/>
              <a:p>
                <a:r>
                  <a:rPr kumimoji="1" lang="ja-JP" altLang="en-US" sz="500" dirty="0">
                    <a:solidFill>
                      <a:schemeClr val="tx1"/>
                    </a:solidFill>
                  </a:rPr>
                  <a:t>充放電設備</a:t>
                </a:r>
              </a:p>
            </p:txBody>
          </p:sp>
          <p:sp>
            <p:nvSpPr>
              <p:cNvPr id="11" name="テキスト ボックス 10">
                <a:extLst>
                  <a:ext uri="{FF2B5EF4-FFF2-40B4-BE49-F238E27FC236}">
                    <a16:creationId xmlns:a16="http://schemas.microsoft.com/office/drawing/2014/main" id="{7068BF84-6DA5-4DF9-B1F0-A564E0991DC8}"/>
                  </a:ext>
                </a:extLst>
              </p:cNvPr>
              <p:cNvSpPr txBox="1"/>
              <p:nvPr/>
            </p:nvSpPr>
            <p:spPr>
              <a:xfrm>
                <a:off x="4636666" y="3333440"/>
                <a:ext cx="627666" cy="181428"/>
              </a:xfrm>
              <a:prstGeom prst="rect">
                <a:avLst/>
              </a:prstGeom>
              <a:ln>
                <a:solidFill>
                  <a:schemeClr val="tx1"/>
                </a:solidFill>
              </a:ln>
            </p:spPr>
            <p:style>
              <a:lnRef idx="2">
                <a:schemeClr val="accent1"/>
              </a:lnRef>
              <a:fillRef idx="1">
                <a:schemeClr val="lt1"/>
              </a:fillRef>
              <a:effectRef idx="0">
                <a:schemeClr val="accent1"/>
              </a:effectRef>
              <a:fontRef idx="minor">
                <a:schemeClr val="dk1"/>
              </a:fontRef>
            </p:style>
            <p:txBody>
              <a:bodyPr wrap="square" rtlCol="0">
                <a:spAutoFit/>
              </a:bodyPr>
              <a:lstStyle/>
              <a:p>
                <a:r>
                  <a:rPr kumimoji="1" lang="ja-JP" altLang="en-US" sz="500" dirty="0">
                    <a:solidFill>
                      <a:schemeClr val="tx1"/>
                    </a:solidFill>
                  </a:rPr>
                  <a:t>車載型蓄電池</a:t>
                </a:r>
              </a:p>
            </p:txBody>
          </p:sp>
          <p:cxnSp>
            <p:nvCxnSpPr>
              <p:cNvPr id="13" name="直線コネクタ 12">
                <a:extLst>
                  <a:ext uri="{FF2B5EF4-FFF2-40B4-BE49-F238E27FC236}">
                    <a16:creationId xmlns:a16="http://schemas.microsoft.com/office/drawing/2014/main" id="{202D68B7-F705-4412-A8B9-146BAFC34199}"/>
                  </a:ext>
                </a:extLst>
              </p:cNvPr>
              <p:cNvCxnSpPr>
                <a:cxnSpLocks/>
                <a:stCxn id="10" idx="3"/>
                <a:endCxn id="11" idx="1"/>
              </p:cNvCxnSpPr>
              <p:nvPr/>
            </p:nvCxnSpPr>
            <p:spPr>
              <a:xfrm>
                <a:off x="4578098" y="3416081"/>
                <a:ext cx="58568" cy="8073"/>
              </a:xfrm>
              <a:prstGeom prst="line">
                <a:avLst/>
              </a:prstGeom>
              <a:ln w="12700">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14" name="直線コネクタ 13">
                <a:extLst>
                  <a:ext uri="{FF2B5EF4-FFF2-40B4-BE49-F238E27FC236}">
                    <a16:creationId xmlns:a16="http://schemas.microsoft.com/office/drawing/2014/main" id="{3FF6CABF-5EB9-40FD-82F1-86C4BE6B3CCD}"/>
                  </a:ext>
                </a:extLst>
              </p:cNvPr>
              <p:cNvCxnSpPr>
                <a:cxnSpLocks/>
              </p:cNvCxnSpPr>
              <p:nvPr/>
            </p:nvCxnSpPr>
            <p:spPr>
              <a:xfrm flipV="1">
                <a:off x="3423332" y="3411175"/>
                <a:ext cx="0" cy="359780"/>
              </a:xfrm>
              <a:prstGeom prst="line">
                <a:avLst/>
              </a:prstGeom>
              <a:ln w="12700">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16" name="直線矢印コネクタ 15">
                <a:extLst>
                  <a:ext uri="{FF2B5EF4-FFF2-40B4-BE49-F238E27FC236}">
                    <a16:creationId xmlns:a16="http://schemas.microsoft.com/office/drawing/2014/main" id="{6915C655-60CF-4F84-87DD-4ED75AA4A445}"/>
                  </a:ext>
                </a:extLst>
              </p:cNvPr>
              <p:cNvCxnSpPr/>
              <p:nvPr/>
            </p:nvCxnSpPr>
            <p:spPr>
              <a:xfrm>
                <a:off x="3423332" y="3411174"/>
                <a:ext cx="634695" cy="0"/>
              </a:xfrm>
              <a:prstGeom prst="straightConnector1">
                <a:avLst/>
              </a:prstGeom>
              <a:ln w="12700">
                <a:solidFill>
                  <a:schemeClr val="tx1"/>
                </a:solidFill>
                <a:prstDash val="solid"/>
                <a:tailEnd type="triangle"/>
              </a:ln>
            </p:spPr>
            <p:style>
              <a:lnRef idx="1">
                <a:schemeClr val="accent1"/>
              </a:lnRef>
              <a:fillRef idx="0">
                <a:schemeClr val="accent1"/>
              </a:fillRef>
              <a:effectRef idx="0">
                <a:schemeClr val="accent1"/>
              </a:effectRef>
              <a:fontRef idx="minor">
                <a:schemeClr val="tx1"/>
              </a:fontRef>
            </p:style>
          </p:cxnSp>
        </p:grpSp>
      </p:grpSp>
      <p:sp>
        <p:nvSpPr>
          <p:cNvPr id="24" name="テキスト ボックス 23">
            <a:extLst>
              <a:ext uri="{FF2B5EF4-FFF2-40B4-BE49-F238E27FC236}">
                <a16:creationId xmlns:a16="http://schemas.microsoft.com/office/drawing/2014/main" id="{1DC56F9D-1CF5-9C58-5B17-D74D1906F92C}"/>
              </a:ext>
            </a:extLst>
          </p:cNvPr>
          <p:cNvSpPr txBox="1"/>
          <p:nvPr/>
        </p:nvSpPr>
        <p:spPr>
          <a:xfrm>
            <a:off x="107093" y="1014555"/>
            <a:ext cx="2949846" cy="307777"/>
          </a:xfrm>
          <a:prstGeom prst="rect">
            <a:avLst/>
          </a:prstGeom>
          <a:noFill/>
        </p:spPr>
        <p:txBody>
          <a:bodyPr wrap="none" rtlCol="0">
            <a:spAutoFit/>
          </a:bodyPr>
          <a:lstStyle/>
          <a:p>
            <a:pPr algn="ctr"/>
            <a:r>
              <a:rPr kumimoji="1" lang="ja-JP" altLang="en-US" sz="1400" b="1" u="sng" dirty="0">
                <a:solidFill>
                  <a:schemeClr val="tx2"/>
                </a:solidFill>
                <a:latin typeface="+mn-ea"/>
              </a:rPr>
              <a:t>導入設備の運用説明書</a:t>
            </a:r>
            <a:r>
              <a:rPr kumimoji="1" lang="en-US" altLang="ja-JP" sz="1400" b="1" u="sng" dirty="0">
                <a:solidFill>
                  <a:srgbClr val="FF0000"/>
                </a:solidFill>
                <a:latin typeface="+mn-ea"/>
              </a:rPr>
              <a:t>(※</a:t>
            </a:r>
            <a:r>
              <a:rPr kumimoji="1" lang="ja-JP" altLang="en-US" sz="1400" b="1" u="sng" dirty="0">
                <a:solidFill>
                  <a:srgbClr val="FF0000"/>
                </a:solidFill>
                <a:latin typeface="+mn-ea"/>
              </a:rPr>
              <a:t>記入例）</a:t>
            </a:r>
          </a:p>
        </p:txBody>
      </p:sp>
    </p:spTree>
    <p:extLst>
      <p:ext uri="{BB962C8B-B14F-4D97-AF65-F5344CB8AC3E}">
        <p14:creationId xmlns:p14="http://schemas.microsoft.com/office/powerpoint/2010/main" val="348105593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グループ化 7"/>
          <p:cNvGrpSpPr/>
          <p:nvPr/>
        </p:nvGrpSpPr>
        <p:grpSpPr>
          <a:xfrm>
            <a:off x="157939" y="473825"/>
            <a:ext cx="8797639" cy="6043353"/>
            <a:chOff x="157939" y="379612"/>
            <a:chExt cx="8797639" cy="6400797"/>
          </a:xfrm>
        </p:grpSpPr>
        <p:sp>
          <p:nvSpPr>
            <p:cNvPr id="12" name="正方形/長方形 11"/>
            <p:cNvSpPr/>
            <p:nvPr/>
          </p:nvSpPr>
          <p:spPr>
            <a:xfrm>
              <a:off x="157939" y="379612"/>
              <a:ext cx="8794867" cy="6400797"/>
            </a:xfrm>
            <a:prstGeom prst="rect">
              <a:avLst/>
            </a:prstGeom>
            <a:solidFill>
              <a:schemeClr val="bg1"/>
            </a:solidFill>
            <a:ln w="28575"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tx1"/>
                </a:solidFill>
                <a:latin typeface="+mn-ea"/>
              </a:endParaRPr>
            </a:p>
          </p:txBody>
        </p:sp>
        <p:cxnSp>
          <p:nvCxnSpPr>
            <p:cNvPr id="5" name="直線コネクタ 4"/>
            <p:cNvCxnSpPr>
              <a:stCxn id="12" idx="1"/>
              <a:endCxn id="12" idx="3"/>
            </p:cNvCxnSpPr>
            <p:nvPr/>
          </p:nvCxnSpPr>
          <p:spPr>
            <a:xfrm>
              <a:off x="157939" y="3580011"/>
              <a:ext cx="8794867" cy="0"/>
            </a:xfrm>
            <a:prstGeom prst="line">
              <a:avLst/>
            </a:prstGeom>
            <a:ln w="15875" cmpd="sng">
              <a:solidFill>
                <a:schemeClr val="tx1"/>
              </a:solidFill>
            </a:ln>
          </p:spPr>
          <p:style>
            <a:lnRef idx="1">
              <a:schemeClr val="accent1"/>
            </a:lnRef>
            <a:fillRef idx="0">
              <a:schemeClr val="accent1"/>
            </a:fillRef>
            <a:effectRef idx="0">
              <a:schemeClr val="accent1"/>
            </a:effectRef>
            <a:fontRef idx="minor">
              <a:schemeClr val="tx1"/>
            </a:fontRef>
          </p:style>
        </p:cxnSp>
        <p:sp>
          <p:nvSpPr>
            <p:cNvPr id="6" name="正方形/長方形 5"/>
            <p:cNvSpPr/>
            <p:nvPr/>
          </p:nvSpPr>
          <p:spPr>
            <a:xfrm>
              <a:off x="157939" y="379612"/>
              <a:ext cx="4397434" cy="32697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dirty="0">
                  <a:solidFill>
                    <a:schemeClr val="tx1"/>
                  </a:solidFill>
                  <a:latin typeface="+mn-ea"/>
                </a:rPr>
                <a:t>平常時（昼間）</a:t>
              </a:r>
            </a:p>
          </p:txBody>
        </p:sp>
        <p:sp>
          <p:nvSpPr>
            <p:cNvPr id="13" name="正方形/長方形 12"/>
            <p:cNvSpPr/>
            <p:nvPr/>
          </p:nvSpPr>
          <p:spPr>
            <a:xfrm>
              <a:off x="4555373" y="379612"/>
              <a:ext cx="4397434" cy="32697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dirty="0">
                  <a:solidFill>
                    <a:schemeClr val="tx1"/>
                  </a:solidFill>
                  <a:latin typeface="+mn-ea"/>
                </a:rPr>
                <a:t>災害時（昼間）</a:t>
              </a:r>
            </a:p>
          </p:txBody>
        </p:sp>
        <p:sp>
          <p:nvSpPr>
            <p:cNvPr id="16" name="正方形/長方形 15"/>
            <p:cNvSpPr/>
            <p:nvPr/>
          </p:nvSpPr>
          <p:spPr>
            <a:xfrm>
              <a:off x="160710" y="3591090"/>
              <a:ext cx="4397434" cy="32697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dirty="0">
                  <a:solidFill>
                    <a:schemeClr val="tx1"/>
                  </a:solidFill>
                  <a:latin typeface="+mn-ea"/>
                </a:rPr>
                <a:t>平常時（夜間）</a:t>
              </a:r>
            </a:p>
          </p:txBody>
        </p:sp>
        <p:sp>
          <p:nvSpPr>
            <p:cNvPr id="18" name="正方形/長方形 17"/>
            <p:cNvSpPr/>
            <p:nvPr/>
          </p:nvSpPr>
          <p:spPr>
            <a:xfrm>
              <a:off x="4558144" y="3591090"/>
              <a:ext cx="4397434" cy="32697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dirty="0">
                  <a:solidFill>
                    <a:schemeClr val="tx1"/>
                  </a:solidFill>
                  <a:latin typeface="+mn-ea"/>
                </a:rPr>
                <a:t>災害時（夜間）</a:t>
              </a:r>
            </a:p>
          </p:txBody>
        </p:sp>
        <p:cxnSp>
          <p:nvCxnSpPr>
            <p:cNvPr id="3" name="直線コネクタ 2"/>
            <p:cNvCxnSpPr>
              <a:stCxn id="12" idx="0"/>
              <a:endCxn id="12" idx="2"/>
            </p:cNvCxnSpPr>
            <p:nvPr/>
          </p:nvCxnSpPr>
          <p:spPr>
            <a:xfrm>
              <a:off x="4555373" y="379612"/>
              <a:ext cx="0" cy="6400797"/>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9" name="テキスト ボックス 8"/>
          <p:cNvSpPr txBox="1"/>
          <p:nvPr/>
        </p:nvSpPr>
        <p:spPr>
          <a:xfrm>
            <a:off x="85384" y="194724"/>
            <a:ext cx="3647152" cy="307777"/>
          </a:xfrm>
          <a:prstGeom prst="rect">
            <a:avLst/>
          </a:prstGeom>
          <a:noFill/>
        </p:spPr>
        <p:txBody>
          <a:bodyPr wrap="none" rtlCol="0">
            <a:spAutoFit/>
          </a:bodyPr>
          <a:lstStyle/>
          <a:p>
            <a:r>
              <a:rPr kumimoji="1" lang="ja-JP" altLang="en-US" sz="1400" b="1" u="sng" dirty="0">
                <a:latin typeface="+mn-ea"/>
              </a:rPr>
              <a:t>導入設備の運用方法説明図面</a:t>
            </a:r>
            <a:r>
              <a:rPr kumimoji="1" lang="ja-JP" altLang="en-US" sz="1400" b="1" u="sng" dirty="0">
                <a:solidFill>
                  <a:srgbClr val="FF0000"/>
                </a:solidFill>
                <a:latin typeface="+mn-ea"/>
              </a:rPr>
              <a:t>（</a:t>
            </a:r>
            <a:r>
              <a:rPr kumimoji="1" lang="en-US" altLang="ja-JP" sz="1400" b="1" u="sng" dirty="0">
                <a:solidFill>
                  <a:srgbClr val="FF0000"/>
                </a:solidFill>
                <a:latin typeface="+mn-ea"/>
              </a:rPr>
              <a:t> ※</a:t>
            </a:r>
            <a:r>
              <a:rPr kumimoji="1" lang="ja-JP" altLang="en-US" sz="1400" b="1" u="sng" dirty="0">
                <a:solidFill>
                  <a:srgbClr val="FF0000"/>
                </a:solidFill>
                <a:latin typeface="+mn-ea"/>
              </a:rPr>
              <a:t>記入例）</a:t>
            </a:r>
          </a:p>
        </p:txBody>
      </p:sp>
      <p:pic>
        <p:nvPicPr>
          <p:cNvPr id="17" name="図 16"/>
          <p:cNvPicPr>
            <a:picLocks noChangeAspect="1"/>
          </p:cNvPicPr>
          <p:nvPr/>
        </p:nvPicPr>
        <p:blipFill>
          <a:blip r:embed="rId2"/>
          <a:stretch>
            <a:fillRect/>
          </a:stretch>
        </p:blipFill>
        <p:spPr>
          <a:xfrm>
            <a:off x="1044293" y="3882952"/>
            <a:ext cx="2874565" cy="2509014"/>
          </a:xfrm>
          <a:prstGeom prst="rect">
            <a:avLst/>
          </a:prstGeom>
        </p:spPr>
      </p:pic>
      <p:pic>
        <p:nvPicPr>
          <p:cNvPr id="20" name="図 19"/>
          <p:cNvPicPr>
            <a:picLocks noChangeAspect="1"/>
          </p:cNvPicPr>
          <p:nvPr/>
        </p:nvPicPr>
        <p:blipFill>
          <a:blip r:embed="rId3"/>
          <a:stretch>
            <a:fillRect/>
          </a:stretch>
        </p:blipFill>
        <p:spPr>
          <a:xfrm>
            <a:off x="5191889" y="3839612"/>
            <a:ext cx="3121632" cy="2621552"/>
          </a:xfrm>
          <a:prstGeom prst="rect">
            <a:avLst/>
          </a:prstGeom>
        </p:spPr>
      </p:pic>
      <p:pic>
        <p:nvPicPr>
          <p:cNvPr id="2" name="図 1"/>
          <p:cNvPicPr>
            <a:picLocks noChangeAspect="1"/>
          </p:cNvPicPr>
          <p:nvPr/>
        </p:nvPicPr>
        <p:blipFill>
          <a:blip r:embed="rId4"/>
          <a:stretch>
            <a:fillRect/>
          </a:stretch>
        </p:blipFill>
        <p:spPr>
          <a:xfrm>
            <a:off x="5106026" y="866407"/>
            <a:ext cx="3073698" cy="2605372"/>
          </a:xfrm>
          <a:prstGeom prst="rect">
            <a:avLst/>
          </a:prstGeom>
        </p:spPr>
      </p:pic>
      <p:pic>
        <p:nvPicPr>
          <p:cNvPr id="7" name="図 6"/>
          <p:cNvPicPr>
            <a:picLocks noChangeAspect="1"/>
          </p:cNvPicPr>
          <p:nvPr/>
        </p:nvPicPr>
        <p:blipFill>
          <a:blip r:embed="rId5"/>
          <a:stretch>
            <a:fillRect/>
          </a:stretch>
        </p:blipFill>
        <p:spPr>
          <a:xfrm>
            <a:off x="871408" y="840422"/>
            <a:ext cx="3127318" cy="2630141"/>
          </a:xfrm>
          <a:prstGeom prst="rect">
            <a:avLst/>
          </a:prstGeom>
        </p:spPr>
      </p:pic>
    </p:spTree>
    <p:extLst>
      <p:ext uri="{BB962C8B-B14F-4D97-AF65-F5344CB8AC3E}">
        <p14:creationId xmlns:p14="http://schemas.microsoft.com/office/powerpoint/2010/main" val="399598976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B20F4F40-F047-BE26-5526-9518FFC6D516}"/>
              </a:ext>
            </a:extLst>
          </p:cNvPr>
          <p:cNvSpPr>
            <a:spLocks noGrp="1"/>
          </p:cNvSpPr>
          <p:nvPr>
            <p:ph type="title"/>
          </p:nvPr>
        </p:nvSpPr>
        <p:spPr>
          <a:xfrm>
            <a:off x="256032" y="635185"/>
            <a:ext cx="3858768" cy="749809"/>
          </a:xfrm>
        </p:spPr>
        <p:txBody>
          <a:bodyPr>
            <a:normAutofit/>
          </a:bodyPr>
          <a:lstStyle/>
          <a:p>
            <a:r>
              <a:rPr lang="ja-JP" altLang="en-US" sz="2000" dirty="0"/>
              <a:t>通信システム構成図</a:t>
            </a:r>
            <a:endParaRPr kumimoji="1" lang="ja-JP" altLang="en-US" sz="2000" dirty="0"/>
          </a:p>
        </p:txBody>
      </p:sp>
      <p:sp>
        <p:nvSpPr>
          <p:cNvPr id="4" name="テキスト ボックス 3">
            <a:extLst>
              <a:ext uri="{FF2B5EF4-FFF2-40B4-BE49-F238E27FC236}">
                <a16:creationId xmlns:a16="http://schemas.microsoft.com/office/drawing/2014/main" id="{BEBC8D81-9087-BD48-0549-4E6968CE10D3}"/>
              </a:ext>
            </a:extLst>
          </p:cNvPr>
          <p:cNvSpPr txBox="1"/>
          <p:nvPr/>
        </p:nvSpPr>
        <p:spPr>
          <a:xfrm>
            <a:off x="6724320" y="881979"/>
            <a:ext cx="1593060" cy="1938992"/>
          </a:xfrm>
          <a:prstGeom prst="rect">
            <a:avLst/>
          </a:prstGeom>
          <a:noFill/>
        </p:spPr>
        <p:txBody>
          <a:bodyPr wrap="square">
            <a:spAutoFit/>
          </a:bodyPr>
          <a:lstStyle/>
          <a:p>
            <a:r>
              <a:rPr lang="en-US" altLang="ja-JP" sz="800" dirty="0">
                <a:latin typeface="BIZ UDPゴシック" panose="020B0400000000000000" pitchFamily="50" charset="-128"/>
                <a:ea typeface="BIZ UDPゴシック" panose="020B0400000000000000" pitchFamily="50" charset="-128"/>
              </a:rPr>
              <a:t>【</a:t>
            </a:r>
            <a:r>
              <a:rPr lang="ja-JP" altLang="en-US" sz="800" dirty="0">
                <a:latin typeface="BIZ UDPゴシック" panose="020B0400000000000000" pitchFamily="50" charset="-128"/>
                <a:ea typeface="BIZ UDPゴシック" panose="020B0400000000000000" pitchFamily="50" charset="-128"/>
              </a:rPr>
              <a:t>凡例</a:t>
            </a:r>
            <a:r>
              <a:rPr lang="en-US" altLang="ja-JP" sz="800" dirty="0">
                <a:latin typeface="BIZ UDPゴシック" panose="020B0400000000000000" pitchFamily="50" charset="-128"/>
                <a:ea typeface="BIZ UDPゴシック" panose="020B0400000000000000" pitchFamily="50" charset="-128"/>
              </a:rPr>
              <a:t>】</a:t>
            </a:r>
          </a:p>
          <a:p>
            <a:r>
              <a:rPr lang="en-US" altLang="ja-JP" sz="800" dirty="0">
                <a:latin typeface="BIZ UDPゴシック" panose="020B0400000000000000" pitchFamily="50" charset="-128"/>
                <a:ea typeface="BIZ UDPゴシック" panose="020B0400000000000000" pitchFamily="50" charset="-128"/>
              </a:rPr>
              <a:t>JC-STAR</a:t>
            </a:r>
            <a:r>
              <a:rPr lang="ja-JP" altLang="en-US" sz="800" dirty="0">
                <a:latin typeface="BIZ UDPゴシック" panose="020B0400000000000000" pitchFamily="50" charset="-128"/>
                <a:ea typeface="BIZ UDPゴシック" panose="020B0400000000000000" pitchFamily="50" charset="-128"/>
              </a:rPr>
              <a:t>適合ラベル取得製品</a:t>
            </a:r>
            <a:endParaRPr lang="en-US" altLang="ja-JP" sz="800" dirty="0">
              <a:latin typeface="BIZ UDPゴシック" panose="020B0400000000000000" pitchFamily="50" charset="-128"/>
              <a:ea typeface="BIZ UDPゴシック" panose="020B0400000000000000" pitchFamily="50" charset="-128"/>
            </a:endParaRPr>
          </a:p>
          <a:p>
            <a:endParaRPr lang="en-US" altLang="ja-JP" sz="800" dirty="0">
              <a:latin typeface="BIZ UDPゴシック" panose="020B0400000000000000" pitchFamily="50" charset="-128"/>
              <a:ea typeface="BIZ UDPゴシック" panose="020B0400000000000000" pitchFamily="50" charset="-128"/>
            </a:endParaRPr>
          </a:p>
          <a:p>
            <a:r>
              <a:rPr lang="en-US" altLang="ja-JP" sz="800" dirty="0">
                <a:latin typeface="BIZ UDPゴシック" panose="020B0400000000000000" pitchFamily="50" charset="-128"/>
                <a:ea typeface="BIZ UDPゴシック" panose="020B0400000000000000" pitchFamily="50" charset="-128"/>
              </a:rPr>
              <a:t>IP</a:t>
            </a:r>
            <a:r>
              <a:rPr lang="ja-JP" altLang="en-US" sz="800" dirty="0">
                <a:latin typeface="BIZ UDPゴシック" panose="020B0400000000000000" pitchFamily="50" charset="-128"/>
                <a:ea typeface="BIZ UDPゴシック" panose="020B0400000000000000" pitchFamily="50" charset="-128"/>
              </a:rPr>
              <a:t>通信機器を有するものの、ラベル未取得の製品</a:t>
            </a:r>
            <a:endParaRPr lang="en-US" altLang="ja-JP" sz="800" dirty="0">
              <a:latin typeface="BIZ UDPゴシック" panose="020B0400000000000000" pitchFamily="50" charset="-128"/>
              <a:ea typeface="BIZ UDPゴシック" panose="020B0400000000000000" pitchFamily="50" charset="-128"/>
            </a:endParaRPr>
          </a:p>
          <a:p>
            <a:endParaRPr lang="en-US" altLang="ja-JP" sz="800" dirty="0">
              <a:latin typeface="BIZ UDPゴシック" panose="020B0400000000000000" pitchFamily="50" charset="-128"/>
              <a:ea typeface="BIZ UDPゴシック" panose="020B0400000000000000" pitchFamily="50" charset="-128"/>
            </a:endParaRPr>
          </a:p>
          <a:p>
            <a:r>
              <a:rPr lang="en-US" altLang="ja-JP" sz="800" dirty="0">
                <a:latin typeface="BIZ UDPゴシック" panose="020B0400000000000000" pitchFamily="50" charset="-128"/>
                <a:ea typeface="BIZ UDPゴシック" panose="020B0400000000000000" pitchFamily="50" charset="-128"/>
              </a:rPr>
              <a:t>IP</a:t>
            </a:r>
            <a:r>
              <a:rPr lang="ja-JP" altLang="en-US" sz="800" dirty="0">
                <a:latin typeface="BIZ UDPゴシック" panose="020B0400000000000000" pitchFamily="50" charset="-128"/>
                <a:ea typeface="BIZ UDPゴシック" panose="020B0400000000000000" pitchFamily="50" charset="-128"/>
              </a:rPr>
              <a:t>通信機能の無い機器</a:t>
            </a:r>
            <a:endParaRPr lang="en-US" altLang="ja-JP" sz="800" dirty="0">
              <a:latin typeface="BIZ UDPゴシック" panose="020B0400000000000000" pitchFamily="50" charset="-128"/>
              <a:ea typeface="BIZ UDPゴシック" panose="020B0400000000000000" pitchFamily="50" charset="-128"/>
            </a:endParaRPr>
          </a:p>
          <a:p>
            <a:endParaRPr lang="en-US" altLang="ja-JP" sz="800" dirty="0">
              <a:latin typeface="BIZ UDPゴシック" panose="020B0400000000000000" pitchFamily="50" charset="-128"/>
              <a:ea typeface="BIZ UDPゴシック" panose="020B0400000000000000" pitchFamily="50" charset="-128"/>
            </a:endParaRPr>
          </a:p>
          <a:p>
            <a:endParaRPr lang="en-US" altLang="ja-JP" sz="800" dirty="0">
              <a:latin typeface="BIZ UDPゴシック" panose="020B0400000000000000" pitchFamily="50" charset="-128"/>
              <a:ea typeface="BIZ UDPゴシック" panose="020B0400000000000000" pitchFamily="50" charset="-128"/>
            </a:endParaRPr>
          </a:p>
          <a:p>
            <a:r>
              <a:rPr kumimoji="1" lang="ja-JP" altLang="en-US" sz="800" dirty="0">
                <a:latin typeface="BIZ UDPゴシック" panose="020B0400000000000000" pitchFamily="50" charset="-128"/>
                <a:ea typeface="BIZ UDPゴシック" panose="020B0400000000000000" pitchFamily="50" charset="-128"/>
              </a:rPr>
              <a:t>通信ケ－ブル（</a:t>
            </a:r>
            <a:r>
              <a:rPr kumimoji="1" lang="en-US" altLang="ja-JP" sz="800" dirty="0">
                <a:latin typeface="BIZ UDPゴシック" panose="020B0400000000000000" pitchFamily="50" charset="-128"/>
                <a:ea typeface="BIZ UDPゴシック" panose="020B0400000000000000" pitchFamily="50" charset="-128"/>
              </a:rPr>
              <a:t>IP</a:t>
            </a:r>
            <a:r>
              <a:rPr kumimoji="1" lang="ja-JP" altLang="en-US" sz="800" dirty="0">
                <a:latin typeface="BIZ UDPゴシック" panose="020B0400000000000000" pitchFamily="50" charset="-128"/>
                <a:ea typeface="BIZ UDPゴシック" panose="020B0400000000000000" pitchFamily="50" charset="-128"/>
              </a:rPr>
              <a:t>通信）</a:t>
            </a:r>
          </a:p>
          <a:p>
            <a:endParaRPr lang="en-US" altLang="ja-JP" sz="800" dirty="0">
              <a:latin typeface="BIZ UDPゴシック" panose="020B0400000000000000" pitchFamily="50" charset="-128"/>
              <a:ea typeface="BIZ UDPゴシック" panose="020B0400000000000000" pitchFamily="50" charset="-128"/>
            </a:endParaRPr>
          </a:p>
          <a:p>
            <a:r>
              <a:rPr kumimoji="1" lang="ja-JP" altLang="en-US" sz="800" dirty="0">
                <a:latin typeface="BIZ UDPゴシック" panose="020B0400000000000000" pitchFamily="50" charset="-128"/>
                <a:ea typeface="BIZ UDPゴシック" panose="020B0400000000000000" pitchFamily="50" charset="-128"/>
              </a:rPr>
              <a:t>通信ケ－ブル</a:t>
            </a:r>
            <a:r>
              <a:rPr kumimoji="1" lang="en-US" altLang="ja-JP" sz="800" dirty="0">
                <a:latin typeface="BIZ UDPゴシック" panose="020B0400000000000000" pitchFamily="50" charset="-128"/>
                <a:ea typeface="BIZ UDPゴシック" panose="020B0400000000000000" pitchFamily="50" charset="-128"/>
              </a:rPr>
              <a:t>(IP</a:t>
            </a:r>
            <a:r>
              <a:rPr kumimoji="1" lang="ja-JP" altLang="en-US" sz="800" dirty="0">
                <a:latin typeface="BIZ UDPゴシック" panose="020B0400000000000000" pitchFamily="50" charset="-128"/>
                <a:ea typeface="BIZ UDPゴシック" panose="020B0400000000000000" pitchFamily="50" charset="-128"/>
              </a:rPr>
              <a:t>通信以外</a:t>
            </a:r>
            <a:r>
              <a:rPr kumimoji="1" lang="en-US" altLang="ja-JP" sz="800" dirty="0">
                <a:latin typeface="BIZ UDPゴシック" panose="020B0400000000000000" pitchFamily="50" charset="-128"/>
                <a:ea typeface="BIZ UDPゴシック" panose="020B0400000000000000" pitchFamily="50" charset="-128"/>
              </a:rPr>
              <a:t>)</a:t>
            </a:r>
            <a:endParaRPr kumimoji="1" lang="ja-JP" altLang="en-US" sz="800" dirty="0">
              <a:latin typeface="BIZ UDPゴシック" panose="020B0400000000000000" pitchFamily="50" charset="-128"/>
              <a:ea typeface="BIZ UDPゴシック" panose="020B0400000000000000" pitchFamily="50" charset="-128"/>
            </a:endParaRPr>
          </a:p>
          <a:p>
            <a:endParaRPr lang="en-US" altLang="ja-JP" sz="800" dirty="0">
              <a:latin typeface="BIZ UDPゴシック" panose="020B0400000000000000" pitchFamily="50" charset="-128"/>
              <a:ea typeface="BIZ UDPゴシック" panose="020B0400000000000000" pitchFamily="50" charset="-128"/>
            </a:endParaRPr>
          </a:p>
          <a:p>
            <a:r>
              <a:rPr lang="ja-JP" altLang="en-US" sz="800" dirty="0">
                <a:latin typeface="BIZ UDPゴシック" panose="020B0400000000000000" pitchFamily="50" charset="-128"/>
                <a:ea typeface="BIZ UDPゴシック" panose="020B0400000000000000" pitchFamily="50" charset="-128"/>
              </a:rPr>
              <a:t>PVケーブル</a:t>
            </a:r>
            <a:endParaRPr lang="en-US" altLang="ja-JP" sz="800" dirty="0">
              <a:latin typeface="BIZ UDPゴシック" panose="020B0400000000000000" pitchFamily="50" charset="-128"/>
              <a:ea typeface="BIZ UDPゴシック" panose="020B0400000000000000" pitchFamily="50" charset="-128"/>
            </a:endParaRPr>
          </a:p>
          <a:p>
            <a:endParaRPr lang="ja-JP" altLang="en-US" sz="800" dirty="0">
              <a:latin typeface="BIZ UDPゴシック" panose="020B0400000000000000" pitchFamily="50" charset="-128"/>
              <a:ea typeface="BIZ UDPゴシック" panose="020B0400000000000000" pitchFamily="50" charset="-128"/>
            </a:endParaRPr>
          </a:p>
        </p:txBody>
      </p:sp>
      <p:cxnSp>
        <p:nvCxnSpPr>
          <p:cNvPr id="5" name="直線コネクタ 4">
            <a:extLst>
              <a:ext uri="{FF2B5EF4-FFF2-40B4-BE49-F238E27FC236}">
                <a16:creationId xmlns:a16="http://schemas.microsoft.com/office/drawing/2014/main" id="{C8D13645-895C-B036-E3DC-5C690BC8FCED}"/>
              </a:ext>
            </a:extLst>
          </p:cNvPr>
          <p:cNvCxnSpPr>
            <a:cxnSpLocks/>
          </p:cNvCxnSpPr>
          <p:nvPr/>
        </p:nvCxnSpPr>
        <p:spPr>
          <a:xfrm>
            <a:off x="8340206" y="2549106"/>
            <a:ext cx="504000" cy="0"/>
          </a:xfrm>
          <a:prstGeom prst="line">
            <a:avLst/>
          </a:prstGeom>
          <a:ln w="38100">
            <a:solidFill>
              <a:schemeClr val="tx1"/>
            </a:solidFill>
            <a:prstDash val="sysDash"/>
          </a:ln>
        </p:spPr>
        <p:style>
          <a:lnRef idx="1">
            <a:schemeClr val="accent1"/>
          </a:lnRef>
          <a:fillRef idx="0">
            <a:schemeClr val="accent1"/>
          </a:fillRef>
          <a:effectRef idx="0">
            <a:schemeClr val="accent1"/>
          </a:effectRef>
          <a:fontRef idx="minor">
            <a:schemeClr val="tx1"/>
          </a:fontRef>
        </p:style>
      </p:cxnSp>
      <p:sp>
        <p:nvSpPr>
          <p:cNvPr id="6" name="テキスト ボックス 5">
            <a:extLst>
              <a:ext uri="{FF2B5EF4-FFF2-40B4-BE49-F238E27FC236}">
                <a16:creationId xmlns:a16="http://schemas.microsoft.com/office/drawing/2014/main" id="{1BC5CDDB-ED7D-6F0F-3633-6927A31254EE}"/>
              </a:ext>
            </a:extLst>
          </p:cNvPr>
          <p:cNvSpPr txBox="1"/>
          <p:nvPr/>
        </p:nvSpPr>
        <p:spPr>
          <a:xfrm>
            <a:off x="8317380" y="1030748"/>
            <a:ext cx="468000" cy="144000"/>
          </a:xfrm>
          <a:prstGeom prst="rect">
            <a:avLst/>
          </a:prstGeom>
          <a:solidFill>
            <a:schemeClr val="bg1"/>
          </a:solidFill>
          <a:ln w="38100">
            <a:solidFill>
              <a:srgbClr val="FF0000"/>
            </a:solidFill>
          </a:ln>
        </p:spPr>
        <p:txBody>
          <a:bodyPr wrap="square" rtlCol="0">
            <a:spAutoFit/>
          </a:bodyPr>
          <a:lstStyle/>
          <a:p>
            <a:pPr algn="ctr"/>
            <a:endParaRPr lang="en-US" altLang="ja-JP" sz="1000" dirty="0">
              <a:latin typeface="BIZ UDPゴシック" panose="020B0400000000000000" pitchFamily="50" charset="-128"/>
              <a:ea typeface="BIZ UDPゴシック" panose="020B0400000000000000" pitchFamily="50" charset="-128"/>
            </a:endParaRPr>
          </a:p>
        </p:txBody>
      </p:sp>
      <p:sp>
        <p:nvSpPr>
          <p:cNvPr id="7" name="テキスト ボックス 6">
            <a:extLst>
              <a:ext uri="{FF2B5EF4-FFF2-40B4-BE49-F238E27FC236}">
                <a16:creationId xmlns:a16="http://schemas.microsoft.com/office/drawing/2014/main" id="{0C291133-B388-3B1D-BC41-435A6F9718A8}"/>
              </a:ext>
            </a:extLst>
          </p:cNvPr>
          <p:cNvSpPr txBox="1"/>
          <p:nvPr/>
        </p:nvSpPr>
        <p:spPr>
          <a:xfrm>
            <a:off x="8340206" y="1313036"/>
            <a:ext cx="432000" cy="144000"/>
          </a:xfrm>
          <a:prstGeom prst="rect">
            <a:avLst/>
          </a:prstGeom>
          <a:solidFill>
            <a:schemeClr val="bg1"/>
          </a:solidFill>
          <a:ln w="38100">
            <a:solidFill>
              <a:schemeClr val="tx1"/>
            </a:solidFill>
            <a:prstDash val="sysDash"/>
          </a:ln>
        </p:spPr>
        <p:txBody>
          <a:bodyPr wrap="square" rtlCol="0">
            <a:spAutoFit/>
          </a:bodyPr>
          <a:lstStyle/>
          <a:p>
            <a:pPr algn="ctr"/>
            <a:endParaRPr lang="en-US" altLang="ja-JP" sz="1000" dirty="0">
              <a:latin typeface="BIZ UDPゴシック" panose="020B0400000000000000" pitchFamily="50" charset="-128"/>
              <a:ea typeface="BIZ UDPゴシック" panose="020B0400000000000000" pitchFamily="50" charset="-128"/>
            </a:endParaRPr>
          </a:p>
        </p:txBody>
      </p:sp>
      <p:cxnSp>
        <p:nvCxnSpPr>
          <p:cNvPr id="8" name="直線コネクタ 7">
            <a:extLst>
              <a:ext uri="{FF2B5EF4-FFF2-40B4-BE49-F238E27FC236}">
                <a16:creationId xmlns:a16="http://schemas.microsoft.com/office/drawing/2014/main" id="{1EAEB4B7-530F-943F-1A41-8EB2B03CB125}"/>
              </a:ext>
            </a:extLst>
          </p:cNvPr>
          <p:cNvCxnSpPr>
            <a:cxnSpLocks/>
          </p:cNvCxnSpPr>
          <p:nvPr/>
        </p:nvCxnSpPr>
        <p:spPr>
          <a:xfrm>
            <a:off x="8340206" y="2079268"/>
            <a:ext cx="504000" cy="0"/>
          </a:xfrm>
          <a:prstGeom prst="line">
            <a:avLst/>
          </a:prstGeom>
          <a:ln w="38100" cmpd="dbl">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直線コネクタ 8">
            <a:extLst>
              <a:ext uri="{FF2B5EF4-FFF2-40B4-BE49-F238E27FC236}">
                <a16:creationId xmlns:a16="http://schemas.microsoft.com/office/drawing/2014/main" id="{9E597036-3AEB-29AE-3307-4A38E0441AD8}"/>
              </a:ext>
            </a:extLst>
          </p:cNvPr>
          <p:cNvCxnSpPr>
            <a:cxnSpLocks/>
          </p:cNvCxnSpPr>
          <p:nvPr/>
        </p:nvCxnSpPr>
        <p:spPr>
          <a:xfrm>
            <a:off x="8340206" y="2307803"/>
            <a:ext cx="50400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10" name="テキスト ボックス 9">
            <a:extLst>
              <a:ext uri="{FF2B5EF4-FFF2-40B4-BE49-F238E27FC236}">
                <a16:creationId xmlns:a16="http://schemas.microsoft.com/office/drawing/2014/main" id="{5FD5DABC-1B27-3B66-770D-83A923D29B9C}"/>
              </a:ext>
            </a:extLst>
          </p:cNvPr>
          <p:cNvSpPr txBox="1"/>
          <p:nvPr/>
        </p:nvSpPr>
        <p:spPr>
          <a:xfrm>
            <a:off x="8340206" y="1624151"/>
            <a:ext cx="445174" cy="172825"/>
          </a:xfrm>
          <a:prstGeom prst="rect">
            <a:avLst/>
          </a:prstGeom>
          <a:solidFill>
            <a:schemeClr val="bg1"/>
          </a:solidFill>
          <a:ln w="9525">
            <a:solidFill>
              <a:schemeClr val="tx1"/>
            </a:solidFill>
          </a:ln>
        </p:spPr>
        <p:txBody>
          <a:bodyPr wrap="square" rtlCol="0">
            <a:spAutoFit/>
          </a:bodyPr>
          <a:lstStyle/>
          <a:p>
            <a:pPr algn="ctr"/>
            <a:endParaRPr kumimoji="1" lang="en-US" altLang="ja-JP" sz="1000" dirty="0">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223729565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9F93185-0D7B-E601-4B19-E9A2C09BAA57}"/>
            </a:ext>
          </a:extLst>
        </p:cNvPr>
        <p:cNvGrpSpPr/>
        <p:nvPr/>
      </p:nvGrpSpPr>
      <p:grpSpPr>
        <a:xfrm>
          <a:off x="0" y="0"/>
          <a:ext cx="0" cy="0"/>
          <a:chOff x="0" y="0"/>
          <a:chExt cx="0" cy="0"/>
        </a:xfrm>
      </p:grpSpPr>
      <p:cxnSp>
        <p:nvCxnSpPr>
          <p:cNvPr id="27" name="直線コネクタ 26">
            <a:extLst>
              <a:ext uri="{FF2B5EF4-FFF2-40B4-BE49-F238E27FC236}">
                <a16:creationId xmlns:a16="http://schemas.microsoft.com/office/drawing/2014/main" id="{AF2F5EB4-E8C0-9EC9-1D1A-002F22DBA6D6}"/>
              </a:ext>
            </a:extLst>
          </p:cNvPr>
          <p:cNvCxnSpPr>
            <a:cxnSpLocks/>
            <a:endCxn id="20" idx="1"/>
          </p:cNvCxnSpPr>
          <p:nvPr/>
        </p:nvCxnSpPr>
        <p:spPr>
          <a:xfrm>
            <a:off x="6787653" y="5393438"/>
            <a:ext cx="600137" cy="0"/>
          </a:xfrm>
          <a:prstGeom prst="line">
            <a:avLst/>
          </a:prstGeom>
          <a:ln w="38100">
            <a:solidFill>
              <a:schemeClr val="tx1"/>
            </a:solidFill>
            <a:prstDash val="sysDash"/>
          </a:ln>
        </p:spPr>
        <p:style>
          <a:lnRef idx="1">
            <a:schemeClr val="accent1"/>
          </a:lnRef>
          <a:fillRef idx="0">
            <a:schemeClr val="accent1"/>
          </a:fillRef>
          <a:effectRef idx="0">
            <a:schemeClr val="accent1"/>
          </a:effectRef>
          <a:fontRef idx="minor">
            <a:schemeClr val="tx1"/>
          </a:fontRef>
        </p:style>
      </p:cxnSp>
      <p:grpSp>
        <p:nvGrpSpPr>
          <p:cNvPr id="18" name="グループ化 17">
            <a:extLst>
              <a:ext uri="{FF2B5EF4-FFF2-40B4-BE49-F238E27FC236}">
                <a16:creationId xmlns:a16="http://schemas.microsoft.com/office/drawing/2014/main" id="{4A11903A-7FD3-5B84-0816-EA7C9A006066}"/>
              </a:ext>
            </a:extLst>
          </p:cNvPr>
          <p:cNvGrpSpPr/>
          <p:nvPr/>
        </p:nvGrpSpPr>
        <p:grpSpPr>
          <a:xfrm>
            <a:off x="5098800" y="2773839"/>
            <a:ext cx="1312483" cy="715138"/>
            <a:chOff x="5093036" y="2515231"/>
            <a:chExt cx="936000" cy="1041664"/>
          </a:xfrm>
        </p:grpSpPr>
        <p:cxnSp>
          <p:nvCxnSpPr>
            <p:cNvPr id="8" name="直線コネクタ 7">
              <a:extLst>
                <a:ext uri="{FF2B5EF4-FFF2-40B4-BE49-F238E27FC236}">
                  <a16:creationId xmlns:a16="http://schemas.microsoft.com/office/drawing/2014/main" id="{D7C4F3FD-517E-609B-E2D5-C9286A4897B2}"/>
                </a:ext>
              </a:extLst>
            </p:cNvPr>
            <p:cNvCxnSpPr>
              <a:cxnSpLocks/>
            </p:cNvCxnSpPr>
            <p:nvPr/>
          </p:nvCxnSpPr>
          <p:spPr>
            <a:xfrm>
              <a:off x="5093036" y="2515231"/>
              <a:ext cx="936000" cy="0"/>
            </a:xfrm>
            <a:prstGeom prst="line">
              <a:avLst/>
            </a:prstGeom>
            <a:ln w="38100" cmpd="dbl">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直線コネクタ 9">
              <a:extLst>
                <a:ext uri="{FF2B5EF4-FFF2-40B4-BE49-F238E27FC236}">
                  <a16:creationId xmlns:a16="http://schemas.microsoft.com/office/drawing/2014/main" id="{06FFD6BA-F28B-AA70-DDC0-5892D0F31EDD}"/>
                </a:ext>
              </a:extLst>
            </p:cNvPr>
            <p:cNvCxnSpPr>
              <a:cxnSpLocks/>
            </p:cNvCxnSpPr>
            <p:nvPr/>
          </p:nvCxnSpPr>
          <p:spPr>
            <a:xfrm>
              <a:off x="6016443" y="2515231"/>
              <a:ext cx="0" cy="1041664"/>
            </a:xfrm>
            <a:prstGeom prst="line">
              <a:avLst/>
            </a:prstGeom>
            <a:ln w="38100" cmpd="dbl">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26" name="直線コネクタ 25">
            <a:extLst>
              <a:ext uri="{FF2B5EF4-FFF2-40B4-BE49-F238E27FC236}">
                <a16:creationId xmlns:a16="http://schemas.microsoft.com/office/drawing/2014/main" id="{AB037325-73CC-86AD-6BF3-4C6392765001}"/>
              </a:ext>
            </a:extLst>
          </p:cNvPr>
          <p:cNvCxnSpPr>
            <a:cxnSpLocks/>
          </p:cNvCxnSpPr>
          <p:nvPr/>
        </p:nvCxnSpPr>
        <p:spPr>
          <a:xfrm flipH="1" flipV="1">
            <a:off x="4443313" y="2838103"/>
            <a:ext cx="1" cy="576000"/>
          </a:xfrm>
          <a:prstGeom prst="line">
            <a:avLst/>
          </a:prstGeom>
          <a:ln w="38100" cmpd="dbl">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0" name="直線コネクタ 59">
            <a:extLst>
              <a:ext uri="{FF2B5EF4-FFF2-40B4-BE49-F238E27FC236}">
                <a16:creationId xmlns:a16="http://schemas.microsoft.com/office/drawing/2014/main" id="{D1C57338-3B02-086B-10E5-E4E86E1B94FE}"/>
              </a:ext>
            </a:extLst>
          </p:cNvPr>
          <p:cNvCxnSpPr>
            <a:cxnSpLocks/>
          </p:cNvCxnSpPr>
          <p:nvPr/>
        </p:nvCxnSpPr>
        <p:spPr>
          <a:xfrm flipH="1" flipV="1">
            <a:off x="4443312" y="2112141"/>
            <a:ext cx="1" cy="488127"/>
          </a:xfrm>
          <a:prstGeom prst="line">
            <a:avLst/>
          </a:prstGeom>
          <a:ln w="38100" cmpd="dbl">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 name="コネクタ: カギ線 15">
            <a:extLst>
              <a:ext uri="{FF2B5EF4-FFF2-40B4-BE49-F238E27FC236}">
                <a16:creationId xmlns:a16="http://schemas.microsoft.com/office/drawing/2014/main" id="{BAAD31EC-F821-E9BC-16AC-1A2870D04D35}"/>
              </a:ext>
            </a:extLst>
          </p:cNvPr>
          <p:cNvCxnSpPr>
            <a:cxnSpLocks/>
            <a:endCxn id="25" idx="1"/>
          </p:cNvCxnSpPr>
          <p:nvPr/>
        </p:nvCxnSpPr>
        <p:spPr>
          <a:xfrm rot="5400000" flipH="1" flipV="1">
            <a:off x="2864330" y="3647179"/>
            <a:ext cx="731014" cy="664972"/>
          </a:xfrm>
          <a:prstGeom prst="bentConnector2">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 name="直線コネクタ 35">
            <a:extLst>
              <a:ext uri="{FF2B5EF4-FFF2-40B4-BE49-F238E27FC236}">
                <a16:creationId xmlns:a16="http://schemas.microsoft.com/office/drawing/2014/main" id="{5E40C523-EC76-C49D-75B6-209034D5A0CC}"/>
              </a:ext>
            </a:extLst>
          </p:cNvPr>
          <p:cNvCxnSpPr>
            <a:cxnSpLocks/>
            <a:stCxn id="37" idx="0"/>
            <a:endCxn id="23" idx="2"/>
          </p:cNvCxnSpPr>
          <p:nvPr/>
        </p:nvCxnSpPr>
        <p:spPr>
          <a:xfrm flipV="1">
            <a:off x="6369959" y="4835944"/>
            <a:ext cx="5194" cy="357440"/>
          </a:xfrm>
          <a:prstGeom prst="line">
            <a:avLst/>
          </a:prstGeom>
          <a:ln w="38100">
            <a:solidFill>
              <a:schemeClr val="tx1"/>
            </a:solidFill>
            <a:prstDash val="sysDash"/>
          </a:ln>
        </p:spPr>
        <p:style>
          <a:lnRef idx="1">
            <a:schemeClr val="accent1"/>
          </a:lnRef>
          <a:fillRef idx="0">
            <a:schemeClr val="accent1"/>
          </a:fillRef>
          <a:effectRef idx="0">
            <a:schemeClr val="accent1"/>
          </a:effectRef>
          <a:fontRef idx="minor">
            <a:schemeClr val="tx1"/>
          </a:fontRef>
        </p:style>
      </p:cxnSp>
      <p:cxnSp>
        <p:nvCxnSpPr>
          <p:cNvPr id="17" name="直線コネクタ 16">
            <a:extLst>
              <a:ext uri="{FF2B5EF4-FFF2-40B4-BE49-F238E27FC236}">
                <a16:creationId xmlns:a16="http://schemas.microsoft.com/office/drawing/2014/main" id="{727625A8-3B8D-4327-CD3A-46507EF03C5C}"/>
              </a:ext>
            </a:extLst>
          </p:cNvPr>
          <p:cNvCxnSpPr>
            <a:cxnSpLocks/>
          </p:cNvCxnSpPr>
          <p:nvPr/>
        </p:nvCxnSpPr>
        <p:spPr>
          <a:xfrm flipV="1">
            <a:off x="2897351" y="4591393"/>
            <a:ext cx="0" cy="540000"/>
          </a:xfrm>
          <a:prstGeom prst="line">
            <a:avLst/>
          </a:prstGeom>
          <a:ln w="38100">
            <a:solidFill>
              <a:schemeClr val="tx1"/>
            </a:solidFill>
            <a:prstDash val="sysDash"/>
          </a:ln>
        </p:spPr>
        <p:style>
          <a:lnRef idx="1">
            <a:schemeClr val="accent1"/>
          </a:lnRef>
          <a:fillRef idx="0">
            <a:schemeClr val="accent1"/>
          </a:fillRef>
          <a:effectRef idx="0">
            <a:schemeClr val="accent1"/>
          </a:effectRef>
          <a:fontRef idx="minor">
            <a:schemeClr val="tx1"/>
          </a:fontRef>
        </p:style>
      </p:cxnSp>
      <p:sp>
        <p:nvSpPr>
          <p:cNvPr id="2" name="タイトル 1">
            <a:extLst>
              <a:ext uri="{FF2B5EF4-FFF2-40B4-BE49-F238E27FC236}">
                <a16:creationId xmlns:a16="http://schemas.microsoft.com/office/drawing/2014/main" id="{7CA4BB98-7D3A-5CD7-8585-7471FB1EDBC1}"/>
              </a:ext>
            </a:extLst>
          </p:cNvPr>
          <p:cNvSpPr>
            <a:spLocks noGrp="1"/>
          </p:cNvSpPr>
          <p:nvPr>
            <p:ph type="title"/>
          </p:nvPr>
        </p:nvSpPr>
        <p:spPr>
          <a:xfrm>
            <a:off x="256032" y="395032"/>
            <a:ext cx="3765635" cy="749809"/>
          </a:xfrm>
        </p:spPr>
        <p:txBody>
          <a:bodyPr>
            <a:normAutofit/>
          </a:bodyPr>
          <a:lstStyle/>
          <a:p>
            <a:r>
              <a:rPr lang="ja-JP" altLang="en-US" sz="2000" dirty="0">
                <a:solidFill>
                  <a:srgbClr val="FF0000"/>
                </a:solidFill>
              </a:rPr>
              <a:t>通信システム構成図　（記載例）</a:t>
            </a:r>
            <a:endParaRPr kumimoji="1" lang="ja-JP" altLang="en-US" sz="2000" dirty="0">
              <a:solidFill>
                <a:srgbClr val="FF0000"/>
              </a:solidFill>
            </a:endParaRPr>
          </a:p>
        </p:txBody>
      </p:sp>
      <p:sp>
        <p:nvSpPr>
          <p:cNvPr id="5" name="テキスト ボックス 4">
            <a:extLst>
              <a:ext uri="{FF2B5EF4-FFF2-40B4-BE49-F238E27FC236}">
                <a16:creationId xmlns:a16="http://schemas.microsoft.com/office/drawing/2014/main" id="{E3889666-8FE1-963F-4381-BB95FDF1592A}"/>
              </a:ext>
            </a:extLst>
          </p:cNvPr>
          <p:cNvSpPr txBox="1"/>
          <p:nvPr/>
        </p:nvSpPr>
        <p:spPr>
          <a:xfrm>
            <a:off x="2498129" y="5131393"/>
            <a:ext cx="798444" cy="400110"/>
          </a:xfrm>
          <a:prstGeom prst="rect">
            <a:avLst/>
          </a:prstGeom>
          <a:solidFill>
            <a:schemeClr val="bg1"/>
          </a:solidFill>
          <a:ln>
            <a:solidFill>
              <a:schemeClr val="tx1"/>
            </a:solidFill>
          </a:ln>
        </p:spPr>
        <p:txBody>
          <a:bodyPr wrap="square" rtlCol="0">
            <a:spAutoFit/>
          </a:bodyPr>
          <a:lstStyle/>
          <a:p>
            <a:pPr algn="ctr"/>
            <a:r>
              <a:rPr kumimoji="1" lang="ja-JP" altLang="en-US" sz="1000" dirty="0">
                <a:latin typeface="BIZ UDPゴシック" panose="020B0400000000000000" pitchFamily="50" charset="-128"/>
                <a:ea typeface="BIZ UDPゴシック" panose="020B0400000000000000" pitchFamily="50" charset="-128"/>
              </a:rPr>
              <a:t>太陽電池モジュール</a:t>
            </a:r>
          </a:p>
        </p:txBody>
      </p:sp>
      <p:sp>
        <p:nvSpPr>
          <p:cNvPr id="7" name="テキスト ボックス 6">
            <a:extLst>
              <a:ext uri="{FF2B5EF4-FFF2-40B4-BE49-F238E27FC236}">
                <a16:creationId xmlns:a16="http://schemas.microsoft.com/office/drawing/2014/main" id="{A11EADBF-DC73-B8C4-3B35-EEBA26450756}"/>
              </a:ext>
            </a:extLst>
          </p:cNvPr>
          <p:cNvSpPr txBox="1"/>
          <p:nvPr/>
        </p:nvSpPr>
        <p:spPr>
          <a:xfrm>
            <a:off x="2387186" y="4345172"/>
            <a:ext cx="1020330" cy="246221"/>
          </a:xfrm>
          <a:prstGeom prst="rect">
            <a:avLst/>
          </a:prstGeom>
          <a:solidFill>
            <a:schemeClr val="bg1"/>
          </a:solidFill>
          <a:ln>
            <a:solidFill>
              <a:schemeClr val="tx1"/>
            </a:solidFill>
          </a:ln>
        </p:spPr>
        <p:txBody>
          <a:bodyPr wrap="square" rtlCol="0">
            <a:spAutoFit/>
          </a:bodyPr>
          <a:lstStyle/>
          <a:p>
            <a:pPr algn="ctr"/>
            <a:r>
              <a:rPr kumimoji="1" lang="ja-JP" altLang="en-US" sz="1000" dirty="0">
                <a:latin typeface="BIZ UDPゴシック" panose="020B0400000000000000" pitchFamily="50" charset="-128"/>
                <a:ea typeface="BIZ UDPゴシック" panose="020B0400000000000000" pitchFamily="50" charset="-128"/>
              </a:rPr>
              <a:t>太陽光用</a:t>
            </a:r>
            <a:r>
              <a:rPr kumimoji="1" lang="en-US" altLang="ja-JP" sz="1000" dirty="0">
                <a:latin typeface="BIZ UDPゴシック" panose="020B0400000000000000" pitchFamily="50" charset="-128"/>
                <a:ea typeface="BIZ UDPゴシック" panose="020B0400000000000000" pitchFamily="50" charset="-128"/>
              </a:rPr>
              <a:t>PCS</a:t>
            </a:r>
          </a:p>
        </p:txBody>
      </p:sp>
      <p:sp>
        <p:nvSpPr>
          <p:cNvPr id="14" name="テキスト ボックス 13">
            <a:extLst>
              <a:ext uri="{FF2B5EF4-FFF2-40B4-BE49-F238E27FC236}">
                <a16:creationId xmlns:a16="http://schemas.microsoft.com/office/drawing/2014/main" id="{4CD2E308-DF77-2C10-6DF5-2CE2894BF845}"/>
              </a:ext>
            </a:extLst>
          </p:cNvPr>
          <p:cNvSpPr txBox="1"/>
          <p:nvPr/>
        </p:nvSpPr>
        <p:spPr>
          <a:xfrm>
            <a:off x="3802632" y="2576841"/>
            <a:ext cx="1281864" cy="400110"/>
          </a:xfrm>
          <a:prstGeom prst="rect">
            <a:avLst/>
          </a:prstGeom>
          <a:solidFill>
            <a:schemeClr val="bg1"/>
          </a:solidFill>
          <a:ln w="38100">
            <a:solidFill>
              <a:srgbClr val="FF0000"/>
            </a:solidFill>
          </a:ln>
        </p:spPr>
        <p:txBody>
          <a:bodyPr wrap="square" rtlCol="0">
            <a:spAutoFit/>
          </a:bodyPr>
          <a:lstStyle/>
          <a:p>
            <a:r>
              <a:rPr kumimoji="1" lang="ja-JP" altLang="en-US" sz="1000" dirty="0">
                <a:latin typeface="BIZ UDPゴシック" panose="020B0400000000000000" pitchFamily="50" charset="-128"/>
                <a:ea typeface="BIZ UDPゴシック" panose="020B0400000000000000" pitchFamily="50" charset="-128"/>
              </a:rPr>
              <a:t>ﾒｰｶｰ：</a:t>
            </a:r>
            <a:br>
              <a:rPr kumimoji="1" lang="en-US" altLang="ja-JP" sz="1000" dirty="0">
                <a:latin typeface="BIZ UDPゴシック" panose="020B0400000000000000" pitchFamily="50" charset="-128"/>
                <a:ea typeface="BIZ UDPゴシック" panose="020B0400000000000000" pitchFamily="50" charset="-128"/>
              </a:rPr>
            </a:br>
            <a:r>
              <a:rPr kumimoji="1" lang="ja-JP" altLang="en-US" sz="1000" dirty="0">
                <a:latin typeface="BIZ UDPゴシック" panose="020B0400000000000000" pitchFamily="50" charset="-128"/>
                <a:ea typeface="BIZ UDPゴシック" panose="020B0400000000000000" pitchFamily="50" charset="-128"/>
              </a:rPr>
              <a:t>型番：</a:t>
            </a:r>
            <a:endParaRPr lang="en-US" altLang="ja-JP" sz="1000" dirty="0">
              <a:latin typeface="BIZ UDPゴシック" panose="020B0400000000000000" pitchFamily="50" charset="-128"/>
              <a:ea typeface="BIZ UDPゴシック" panose="020B0400000000000000" pitchFamily="50" charset="-128"/>
            </a:endParaRPr>
          </a:p>
        </p:txBody>
      </p:sp>
      <p:sp>
        <p:nvSpPr>
          <p:cNvPr id="20" name="テキスト ボックス 19">
            <a:extLst>
              <a:ext uri="{FF2B5EF4-FFF2-40B4-BE49-F238E27FC236}">
                <a16:creationId xmlns:a16="http://schemas.microsoft.com/office/drawing/2014/main" id="{28C8D7A6-8C1F-2FBC-B5FD-C72DBEFF91DF}"/>
              </a:ext>
            </a:extLst>
          </p:cNvPr>
          <p:cNvSpPr txBox="1"/>
          <p:nvPr/>
        </p:nvSpPr>
        <p:spPr>
          <a:xfrm>
            <a:off x="7387790" y="5270327"/>
            <a:ext cx="798444" cy="246221"/>
          </a:xfrm>
          <a:prstGeom prst="rect">
            <a:avLst/>
          </a:prstGeom>
          <a:solidFill>
            <a:schemeClr val="bg1"/>
          </a:solidFill>
          <a:ln w="9525">
            <a:solidFill>
              <a:schemeClr val="tx1"/>
            </a:solidFill>
          </a:ln>
        </p:spPr>
        <p:txBody>
          <a:bodyPr wrap="square" rtlCol="0">
            <a:spAutoFit/>
          </a:bodyPr>
          <a:lstStyle/>
          <a:p>
            <a:pPr algn="ctr"/>
            <a:r>
              <a:rPr lang="ja-JP" altLang="en-US" sz="1000" dirty="0">
                <a:latin typeface="BIZ UDPゴシック" panose="020B0400000000000000" pitchFamily="50" charset="-128"/>
                <a:ea typeface="BIZ UDPゴシック" panose="020B0400000000000000" pitchFamily="50" charset="-128"/>
              </a:rPr>
              <a:t>蓄電池</a:t>
            </a:r>
            <a:endParaRPr kumimoji="1" lang="en-US" altLang="ja-JP" sz="1000" dirty="0">
              <a:latin typeface="BIZ UDPゴシック" panose="020B0400000000000000" pitchFamily="50" charset="-128"/>
              <a:ea typeface="BIZ UDPゴシック" panose="020B0400000000000000" pitchFamily="50" charset="-128"/>
            </a:endParaRPr>
          </a:p>
        </p:txBody>
      </p:sp>
      <p:sp>
        <p:nvSpPr>
          <p:cNvPr id="25" name="テキスト ボックス 24">
            <a:extLst>
              <a:ext uri="{FF2B5EF4-FFF2-40B4-BE49-F238E27FC236}">
                <a16:creationId xmlns:a16="http://schemas.microsoft.com/office/drawing/2014/main" id="{FA76BCD2-E8EF-16FF-A5D0-6E8F1C740231}"/>
              </a:ext>
            </a:extLst>
          </p:cNvPr>
          <p:cNvSpPr txBox="1"/>
          <p:nvPr/>
        </p:nvSpPr>
        <p:spPr>
          <a:xfrm>
            <a:off x="3562323" y="3414103"/>
            <a:ext cx="1508249" cy="400110"/>
          </a:xfrm>
          <a:prstGeom prst="rect">
            <a:avLst/>
          </a:prstGeom>
          <a:solidFill>
            <a:schemeClr val="bg1"/>
          </a:solidFill>
          <a:ln w="38100">
            <a:solidFill>
              <a:schemeClr val="tx1"/>
            </a:solidFill>
            <a:prstDash val="sysDash"/>
          </a:ln>
        </p:spPr>
        <p:txBody>
          <a:bodyPr wrap="square" rtlCol="0">
            <a:spAutoFit/>
          </a:bodyPr>
          <a:lstStyle/>
          <a:p>
            <a:r>
              <a:rPr kumimoji="1" lang="ja-JP" altLang="en-US" sz="1000" dirty="0">
                <a:latin typeface="BIZ UDPゴシック" panose="020B0400000000000000" pitchFamily="50" charset="-128"/>
                <a:ea typeface="BIZ UDPゴシック" panose="020B0400000000000000" pitchFamily="50" charset="-128"/>
              </a:rPr>
              <a:t>ﾒｰｶｰ：</a:t>
            </a:r>
            <a:br>
              <a:rPr kumimoji="1" lang="en-US" altLang="ja-JP" sz="1000" dirty="0">
                <a:latin typeface="BIZ UDPゴシック" panose="020B0400000000000000" pitchFamily="50" charset="-128"/>
                <a:ea typeface="BIZ UDPゴシック" panose="020B0400000000000000" pitchFamily="50" charset="-128"/>
              </a:rPr>
            </a:br>
            <a:r>
              <a:rPr kumimoji="1" lang="ja-JP" altLang="en-US" sz="1000" dirty="0">
                <a:latin typeface="BIZ UDPゴシック" panose="020B0400000000000000" pitchFamily="50" charset="-128"/>
                <a:ea typeface="BIZ UDPゴシック" panose="020B0400000000000000" pitchFamily="50" charset="-128"/>
              </a:rPr>
              <a:t>型番：</a:t>
            </a:r>
            <a:endParaRPr lang="en-US" altLang="ja-JP" sz="1000" dirty="0">
              <a:latin typeface="BIZ UDPゴシック" panose="020B0400000000000000" pitchFamily="50" charset="-128"/>
              <a:ea typeface="BIZ UDPゴシック" panose="020B0400000000000000" pitchFamily="50" charset="-128"/>
            </a:endParaRPr>
          </a:p>
        </p:txBody>
      </p:sp>
      <p:sp>
        <p:nvSpPr>
          <p:cNvPr id="37" name="テキスト ボックス 36">
            <a:extLst>
              <a:ext uri="{FF2B5EF4-FFF2-40B4-BE49-F238E27FC236}">
                <a16:creationId xmlns:a16="http://schemas.microsoft.com/office/drawing/2014/main" id="{004F6810-C9E6-14D4-F817-FD2B09D9D841}"/>
              </a:ext>
            </a:extLst>
          </p:cNvPr>
          <p:cNvSpPr txBox="1"/>
          <p:nvPr/>
        </p:nvSpPr>
        <p:spPr>
          <a:xfrm>
            <a:off x="5970737" y="5193384"/>
            <a:ext cx="798444" cy="400110"/>
          </a:xfrm>
          <a:prstGeom prst="rect">
            <a:avLst/>
          </a:prstGeom>
          <a:solidFill>
            <a:schemeClr val="bg1"/>
          </a:solidFill>
          <a:ln>
            <a:solidFill>
              <a:schemeClr val="tx1"/>
            </a:solidFill>
          </a:ln>
        </p:spPr>
        <p:txBody>
          <a:bodyPr wrap="square" rtlCol="0">
            <a:spAutoFit/>
          </a:bodyPr>
          <a:lstStyle/>
          <a:p>
            <a:pPr algn="ctr"/>
            <a:r>
              <a:rPr kumimoji="1" lang="ja-JP" altLang="en-US" sz="1000" dirty="0">
                <a:latin typeface="BIZ UDPゴシック" panose="020B0400000000000000" pitchFamily="50" charset="-128"/>
                <a:ea typeface="BIZ UDPゴシック" panose="020B0400000000000000" pitchFamily="50" charset="-128"/>
              </a:rPr>
              <a:t>蓄電池用</a:t>
            </a:r>
            <a:r>
              <a:rPr kumimoji="1" lang="en-US" altLang="ja-JP" sz="1000" dirty="0">
                <a:latin typeface="BIZ UDPゴシック" panose="020B0400000000000000" pitchFamily="50" charset="-128"/>
                <a:ea typeface="BIZ UDPゴシック" panose="020B0400000000000000" pitchFamily="50" charset="-128"/>
              </a:rPr>
              <a:t>PCS</a:t>
            </a:r>
            <a:endParaRPr kumimoji="1" lang="ja-JP" altLang="en-US" sz="1000" dirty="0">
              <a:latin typeface="BIZ UDPゴシック" panose="020B0400000000000000" pitchFamily="50" charset="-128"/>
              <a:ea typeface="BIZ UDPゴシック" panose="020B0400000000000000" pitchFamily="50" charset="-128"/>
            </a:endParaRPr>
          </a:p>
        </p:txBody>
      </p:sp>
      <p:pic>
        <p:nvPicPr>
          <p:cNvPr id="59" name="グラフィックス 58" descr="同期中のクラウド 枠線">
            <a:extLst>
              <a:ext uri="{FF2B5EF4-FFF2-40B4-BE49-F238E27FC236}">
                <a16:creationId xmlns:a16="http://schemas.microsoft.com/office/drawing/2014/main" id="{500E2359-01C1-342C-1750-7B791261260C}"/>
              </a:ext>
            </a:extLst>
          </p:cNvPr>
          <p:cNvPicPr>
            <a:picLocks noChangeAspect="1"/>
          </p:cNvPicPr>
          <p:nvPr/>
        </p:nvPicPr>
        <p:blipFill>
          <a:blip>
            <a:extLst>
              <a:ext uri="{96DAC541-7B7A-43D3-8B79-37D633B846F1}">
                <asvg:svgBlip xmlns:asvg="http://schemas.microsoft.com/office/drawing/2016/SVG/main" r:embed="rId2"/>
              </a:ext>
            </a:extLst>
          </a:blip>
          <a:stretch>
            <a:fillRect/>
          </a:stretch>
        </p:blipFill>
        <p:spPr>
          <a:xfrm>
            <a:off x="4034975" y="1384865"/>
            <a:ext cx="914400" cy="914400"/>
          </a:xfrm>
          <a:prstGeom prst="rect">
            <a:avLst/>
          </a:prstGeom>
        </p:spPr>
      </p:pic>
      <p:sp>
        <p:nvSpPr>
          <p:cNvPr id="61" name="正方形/長方形 60">
            <a:extLst>
              <a:ext uri="{FF2B5EF4-FFF2-40B4-BE49-F238E27FC236}">
                <a16:creationId xmlns:a16="http://schemas.microsoft.com/office/drawing/2014/main" id="{61FC8CFE-77D7-1B06-3B71-A37E0440F1B1}"/>
              </a:ext>
            </a:extLst>
          </p:cNvPr>
          <p:cNvSpPr/>
          <p:nvPr/>
        </p:nvSpPr>
        <p:spPr>
          <a:xfrm>
            <a:off x="3103743" y="1672893"/>
            <a:ext cx="995022" cy="382733"/>
          </a:xfrm>
          <a:prstGeom prst="rect">
            <a:avLst/>
          </a:prstGeom>
          <a:noFill/>
          <a:ln>
            <a:noFill/>
          </a:ln>
        </p:spPr>
        <p:style>
          <a:lnRef idx="2">
            <a:schemeClr val="dk1"/>
          </a:lnRef>
          <a:fillRef idx="1">
            <a:schemeClr val="lt1"/>
          </a:fillRef>
          <a:effectRef idx="0">
            <a:schemeClr val="dk1"/>
          </a:effectRef>
          <a:fontRef idx="minor">
            <a:schemeClr val="dk1"/>
          </a:fontRef>
        </p:style>
        <p:txBody>
          <a:bodyPr rtlCol="0" anchor="ctr"/>
          <a:lstStyle/>
          <a:p>
            <a:pPr algn="ctr"/>
            <a:r>
              <a:rPr lang="ja-JP" altLang="en-US" sz="1000" dirty="0">
                <a:latin typeface="BIZ UDPゴシック" panose="020B0400000000000000" pitchFamily="50" charset="-128"/>
                <a:ea typeface="BIZ UDPゴシック" panose="020B0400000000000000" pitchFamily="50" charset="-128"/>
              </a:rPr>
              <a:t>インターネット</a:t>
            </a:r>
            <a:endParaRPr lang="en-US" altLang="ja-JP" sz="1000" dirty="0">
              <a:latin typeface="BIZ UDPゴシック" panose="020B0400000000000000" pitchFamily="50" charset="-128"/>
              <a:ea typeface="BIZ UDPゴシック" panose="020B0400000000000000" pitchFamily="50" charset="-128"/>
            </a:endParaRPr>
          </a:p>
          <a:p>
            <a:pPr algn="ctr"/>
            <a:r>
              <a:rPr kumimoji="1" lang="en-US" altLang="ja-JP" sz="1000" dirty="0">
                <a:latin typeface="BIZ UDPゴシック" panose="020B0400000000000000" pitchFamily="50" charset="-128"/>
                <a:ea typeface="BIZ UDPゴシック" panose="020B0400000000000000" pitchFamily="50" charset="-128"/>
              </a:rPr>
              <a:t>(</a:t>
            </a:r>
            <a:r>
              <a:rPr kumimoji="1" lang="ja-JP" altLang="en-US" sz="1000" dirty="0">
                <a:latin typeface="BIZ UDPゴシック" panose="020B0400000000000000" pitchFamily="50" charset="-128"/>
                <a:ea typeface="BIZ UDPゴシック" panose="020B0400000000000000" pitchFamily="50" charset="-128"/>
              </a:rPr>
              <a:t>クラウド</a:t>
            </a:r>
            <a:r>
              <a:rPr kumimoji="1" lang="en-US" altLang="ja-JP" sz="1000" dirty="0">
                <a:latin typeface="BIZ UDPゴシック" panose="020B0400000000000000" pitchFamily="50" charset="-128"/>
                <a:ea typeface="BIZ UDPゴシック" panose="020B0400000000000000" pitchFamily="50" charset="-128"/>
              </a:rPr>
              <a:t>)</a:t>
            </a:r>
            <a:endParaRPr kumimoji="1" lang="ja-JP" altLang="en-US" sz="1000" dirty="0">
              <a:latin typeface="BIZ UDPゴシック" panose="020B0400000000000000" pitchFamily="50" charset="-128"/>
              <a:ea typeface="BIZ UDPゴシック" panose="020B0400000000000000" pitchFamily="50" charset="-128"/>
            </a:endParaRPr>
          </a:p>
        </p:txBody>
      </p:sp>
      <p:sp>
        <p:nvSpPr>
          <p:cNvPr id="62" name="正方形/長方形 61">
            <a:extLst>
              <a:ext uri="{FF2B5EF4-FFF2-40B4-BE49-F238E27FC236}">
                <a16:creationId xmlns:a16="http://schemas.microsoft.com/office/drawing/2014/main" id="{5EBF89FD-47F3-DBC2-0A97-980F71EA4617}"/>
              </a:ext>
            </a:extLst>
          </p:cNvPr>
          <p:cNvSpPr/>
          <p:nvPr/>
        </p:nvSpPr>
        <p:spPr>
          <a:xfrm>
            <a:off x="2889412" y="2473964"/>
            <a:ext cx="995022" cy="382733"/>
          </a:xfrm>
          <a:prstGeom prst="rect">
            <a:avLst/>
          </a:prstGeom>
          <a:noFill/>
          <a:ln>
            <a:noFill/>
          </a:ln>
        </p:spPr>
        <p:style>
          <a:lnRef idx="2">
            <a:schemeClr val="dk1"/>
          </a:lnRef>
          <a:fillRef idx="1">
            <a:schemeClr val="lt1"/>
          </a:fillRef>
          <a:effectRef idx="0">
            <a:schemeClr val="dk1"/>
          </a:effectRef>
          <a:fontRef idx="minor">
            <a:schemeClr val="dk1"/>
          </a:fontRef>
        </p:style>
        <p:txBody>
          <a:bodyPr rtlCol="0" anchor="ctr"/>
          <a:lstStyle/>
          <a:p>
            <a:pPr algn="ctr"/>
            <a:r>
              <a:rPr kumimoji="1" lang="ja-JP" altLang="en-US" sz="1000" dirty="0">
                <a:latin typeface="BIZ UDPゴシック" panose="020B0400000000000000" pitchFamily="50" charset="-128"/>
                <a:ea typeface="BIZ UDPゴシック" panose="020B0400000000000000" pitchFamily="50" charset="-128"/>
              </a:rPr>
              <a:t>クラウド</a:t>
            </a:r>
            <a:r>
              <a:rPr kumimoji="1" lang="en-US" altLang="ja-JP" sz="1000" dirty="0">
                <a:latin typeface="BIZ UDPゴシック" panose="020B0400000000000000" pitchFamily="50" charset="-128"/>
                <a:ea typeface="BIZ UDPゴシック" panose="020B0400000000000000" pitchFamily="50" charset="-128"/>
              </a:rPr>
              <a:t>GW</a:t>
            </a:r>
            <a:br>
              <a:rPr kumimoji="1" lang="en-US" altLang="ja-JP" sz="1000" dirty="0">
                <a:latin typeface="BIZ UDPゴシック" panose="020B0400000000000000" pitchFamily="50" charset="-128"/>
                <a:ea typeface="BIZ UDPゴシック" panose="020B0400000000000000" pitchFamily="50" charset="-128"/>
              </a:rPr>
            </a:br>
            <a:r>
              <a:rPr kumimoji="1" lang="en-US" altLang="ja-JP" sz="1000" dirty="0">
                <a:latin typeface="BIZ UDPゴシック" panose="020B0400000000000000" pitchFamily="50" charset="-128"/>
                <a:ea typeface="BIZ UDPゴシック" panose="020B0400000000000000" pitchFamily="50" charset="-128"/>
              </a:rPr>
              <a:t>EMS</a:t>
            </a:r>
            <a:endParaRPr kumimoji="1" lang="ja-JP" altLang="en-US" sz="1000" dirty="0">
              <a:latin typeface="BIZ UDPゴシック" panose="020B0400000000000000" pitchFamily="50" charset="-128"/>
              <a:ea typeface="BIZ UDPゴシック" panose="020B0400000000000000" pitchFamily="50" charset="-128"/>
            </a:endParaRPr>
          </a:p>
        </p:txBody>
      </p:sp>
      <p:sp>
        <p:nvSpPr>
          <p:cNvPr id="63" name="正方形/長方形 62">
            <a:extLst>
              <a:ext uri="{FF2B5EF4-FFF2-40B4-BE49-F238E27FC236}">
                <a16:creationId xmlns:a16="http://schemas.microsoft.com/office/drawing/2014/main" id="{4A4721C5-481C-D7C4-4B96-CC85133241D1}"/>
              </a:ext>
            </a:extLst>
          </p:cNvPr>
          <p:cNvSpPr/>
          <p:nvPr/>
        </p:nvSpPr>
        <p:spPr>
          <a:xfrm>
            <a:off x="3881197" y="3814213"/>
            <a:ext cx="1068178" cy="382733"/>
          </a:xfrm>
          <a:prstGeom prst="rect">
            <a:avLst/>
          </a:prstGeom>
          <a:noFill/>
          <a:ln>
            <a:noFill/>
          </a:ln>
        </p:spPr>
        <p:style>
          <a:lnRef idx="2">
            <a:schemeClr val="dk1"/>
          </a:lnRef>
          <a:fillRef idx="1">
            <a:schemeClr val="lt1"/>
          </a:fillRef>
          <a:effectRef idx="0">
            <a:schemeClr val="dk1"/>
          </a:effectRef>
          <a:fontRef idx="minor">
            <a:schemeClr val="dk1"/>
          </a:fontRef>
        </p:style>
        <p:txBody>
          <a:bodyPr rtlCol="0" anchor="ctr"/>
          <a:lstStyle/>
          <a:p>
            <a:pPr algn="ctr"/>
            <a:r>
              <a:rPr lang="ja-JP" altLang="en-US" sz="1000" dirty="0">
                <a:latin typeface="BIZ UDPゴシック" panose="020B0400000000000000" pitchFamily="50" charset="-128"/>
                <a:ea typeface="BIZ UDPゴシック" panose="020B0400000000000000" pitchFamily="50" charset="-128"/>
              </a:rPr>
              <a:t>ローカル</a:t>
            </a:r>
            <a:r>
              <a:rPr lang="en-US" altLang="ja-JP" sz="1000" dirty="0">
                <a:latin typeface="BIZ UDPゴシック" panose="020B0400000000000000" pitchFamily="50" charset="-128"/>
                <a:ea typeface="BIZ UDPゴシック" panose="020B0400000000000000" pitchFamily="50" charset="-128"/>
              </a:rPr>
              <a:t>GW</a:t>
            </a:r>
            <a:br>
              <a:rPr lang="en-US" altLang="ja-JP" sz="1000" dirty="0">
                <a:latin typeface="BIZ UDPゴシック" panose="020B0400000000000000" pitchFamily="50" charset="-128"/>
                <a:ea typeface="BIZ UDPゴシック" panose="020B0400000000000000" pitchFamily="50" charset="-128"/>
              </a:rPr>
            </a:br>
            <a:r>
              <a:rPr lang="ja-JP" altLang="en-US" sz="1000" dirty="0">
                <a:latin typeface="BIZ UDPゴシック" panose="020B0400000000000000" pitchFamily="50" charset="-128"/>
                <a:ea typeface="BIZ UDPゴシック" panose="020B0400000000000000" pitchFamily="50" charset="-128"/>
              </a:rPr>
              <a:t>データ収集装置</a:t>
            </a:r>
            <a:endParaRPr kumimoji="1" lang="ja-JP" altLang="en-US" sz="1000" dirty="0">
              <a:latin typeface="BIZ UDPゴシック" panose="020B0400000000000000" pitchFamily="50" charset="-128"/>
              <a:ea typeface="BIZ UDPゴシック" panose="020B0400000000000000" pitchFamily="50" charset="-128"/>
            </a:endParaRPr>
          </a:p>
        </p:txBody>
      </p:sp>
      <p:sp>
        <p:nvSpPr>
          <p:cNvPr id="6" name="テキスト ボックス 5">
            <a:extLst>
              <a:ext uri="{FF2B5EF4-FFF2-40B4-BE49-F238E27FC236}">
                <a16:creationId xmlns:a16="http://schemas.microsoft.com/office/drawing/2014/main" id="{0A734EC5-98E7-9C65-1569-07341AC09940}"/>
              </a:ext>
            </a:extLst>
          </p:cNvPr>
          <p:cNvSpPr txBox="1"/>
          <p:nvPr/>
        </p:nvSpPr>
        <p:spPr>
          <a:xfrm>
            <a:off x="5629451" y="3404396"/>
            <a:ext cx="1508249" cy="400110"/>
          </a:xfrm>
          <a:prstGeom prst="rect">
            <a:avLst/>
          </a:prstGeom>
          <a:solidFill>
            <a:schemeClr val="bg1"/>
          </a:solidFill>
          <a:ln w="38100">
            <a:solidFill>
              <a:schemeClr val="tx1"/>
            </a:solidFill>
            <a:prstDash val="sysDash"/>
          </a:ln>
        </p:spPr>
        <p:txBody>
          <a:bodyPr wrap="square" rtlCol="0">
            <a:spAutoFit/>
          </a:bodyPr>
          <a:lstStyle/>
          <a:p>
            <a:r>
              <a:rPr kumimoji="1" lang="ja-JP" altLang="en-US" sz="1000" dirty="0">
                <a:latin typeface="BIZ UDPゴシック" panose="020B0400000000000000" pitchFamily="50" charset="-128"/>
                <a:ea typeface="BIZ UDPゴシック" panose="020B0400000000000000" pitchFamily="50" charset="-128"/>
              </a:rPr>
              <a:t>ﾒｰｶｰ：</a:t>
            </a:r>
            <a:br>
              <a:rPr kumimoji="1" lang="en-US" altLang="ja-JP" sz="1000" dirty="0">
                <a:latin typeface="BIZ UDPゴシック" panose="020B0400000000000000" pitchFamily="50" charset="-128"/>
                <a:ea typeface="BIZ UDPゴシック" panose="020B0400000000000000" pitchFamily="50" charset="-128"/>
              </a:rPr>
            </a:br>
            <a:r>
              <a:rPr kumimoji="1" lang="ja-JP" altLang="en-US" sz="1000" dirty="0">
                <a:latin typeface="BIZ UDPゴシック" panose="020B0400000000000000" pitchFamily="50" charset="-128"/>
                <a:ea typeface="BIZ UDPゴシック" panose="020B0400000000000000" pitchFamily="50" charset="-128"/>
              </a:rPr>
              <a:t>型番：</a:t>
            </a:r>
            <a:endParaRPr lang="en-US" altLang="ja-JP" sz="1000" dirty="0">
              <a:latin typeface="BIZ UDPゴシック" panose="020B0400000000000000" pitchFamily="50" charset="-128"/>
              <a:ea typeface="BIZ UDPゴシック" panose="020B0400000000000000" pitchFamily="50" charset="-128"/>
            </a:endParaRPr>
          </a:p>
        </p:txBody>
      </p:sp>
      <p:sp>
        <p:nvSpPr>
          <p:cNvPr id="19" name="正方形/長方形 18">
            <a:extLst>
              <a:ext uri="{FF2B5EF4-FFF2-40B4-BE49-F238E27FC236}">
                <a16:creationId xmlns:a16="http://schemas.microsoft.com/office/drawing/2014/main" id="{E1DF8470-7603-A2E5-283E-B81ED564360F}"/>
              </a:ext>
            </a:extLst>
          </p:cNvPr>
          <p:cNvSpPr/>
          <p:nvPr/>
        </p:nvSpPr>
        <p:spPr>
          <a:xfrm>
            <a:off x="7075172" y="3336139"/>
            <a:ext cx="1068178" cy="382733"/>
          </a:xfrm>
          <a:prstGeom prst="rect">
            <a:avLst/>
          </a:prstGeom>
          <a:noFill/>
          <a:ln>
            <a:noFill/>
          </a:ln>
        </p:spPr>
        <p:style>
          <a:lnRef idx="2">
            <a:schemeClr val="dk1"/>
          </a:lnRef>
          <a:fillRef idx="1">
            <a:schemeClr val="lt1"/>
          </a:fillRef>
          <a:effectRef idx="0">
            <a:schemeClr val="dk1"/>
          </a:effectRef>
          <a:fontRef idx="minor">
            <a:schemeClr val="dk1"/>
          </a:fontRef>
        </p:style>
        <p:txBody>
          <a:bodyPr rtlCol="0" anchor="ctr"/>
          <a:lstStyle/>
          <a:p>
            <a:pPr algn="ctr"/>
            <a:r>
              <a:rPr lang="ja-JP" altLang="en-US" sz="1000" dirty="0">
                <a:latin typeface="BIZ UDPゴシック" panose="020B0400000000000000" pitchFamily="50" charset="-128"/>
                <a:ea typeface="BIZ UDPゴシック" panose="020B0400000000000000" pitchFamily="50" charset="-128"/>
              </a:rPr>
              <a:t>ローカル</a:t>
            </a:r>
            <a:r>
              <a:rPr lang="en-US" altLang="ja-JP" sz="1000" dirty="0">
                <a:latin typeface="BIZ UDPゴシック" panose="020B0400000000000000" pitchFamily="50" charset="-128"/>
                <a:ea typeface="BIZ UDPゴシック" panose="020B0400000000000000" pitchFamily="50" charset="-128"/>
              </a:rPr>
              <a:t>GW</a:t>
            </a:r>
            <a:endParaRPr kumimoji="1" lang="ja-JP" altLang="en-US" sz="1000" dirty="0">
              <a:latin typeface="BIZ UDPゴシック" panose="020B0400000000000000" pitchFamily="50" charset="-128"/>
              <a:ea typeface="BIZ UDPゴシック" panose="020B0400000000000000" pitchFamily="50" charset="-128"/>
            </a:endParaRPr>
          </a:p>
        </p:txBody>
      </p:sp>
      <p:cxnSp>
        <p:nvCxnSpPr>
          <p:cNvPr id="21" name="直線コネクタ 20">
            <a:extLst>
              <a:ext uri="{FF2B5EF4-FFF2-40B4-BE49-F238E27FC236}">
                <a16:creationId xmlns:a16="http://schemas.microsoft.com/office/drawing/2014/main" id="{723FC3EB-6CC9-5745-065C-3530C2895DB8}"/>
              </a:ext>
            </a:extLst>
          </p:cNvPr>
          <p:cNvCxnSpPr>
            <a:cxnSpLocks/>
            <a:stCxn id="23" idx="0"/>
            <a:endCxn id="6" idx="2"/>
          </p:cNvCxnSpPr>
          <p:nvPr/>
        </p:nvCxnSpPr>
        <p:spPr>
          <a:xfrm flipV="1">
            <a:off x="6375153" y="3804506"/>
            <a:ext cx="8423" cy="631328"/>
          </a:xfrm>
          <a:prstGeom prst="line">
            <a:avLst/>
          </a:prstGeom>
          <a:ln w="38100" cmpd="dbl">
            <a:solidFill>
              <a:schemeClr val="tx1"/>
            </a:solidFill>
          </a:ln>
        </p:spPr>
        <p:style>
          <a:lnRef idx="1">
            <a:schemeClr val="accent1"/>
          </a:lnRef>
          <a:fillRef idx="0">
            <a:schemeClr val="accent1"/>
          </a:fillRef>
          <a:effectRef idx="0">
            <a:schemeClr val="accent1"/>
          </a:effectRef>
          <a:fontRef idx="minor">
            <a:schemeClr val="tx1"/>
          </a:fontRef>
        </p:style>
      </p:cxnSp>
      <p:sp>
        <p:nvSpPr>
          <p:cNvPr id="23" name="テキスト ボックス 22">
            <a:extLst>
              <a:ext uri="{FF2B5EF4-FFF2-40B4-BE49-F238E27FC236}">
                <a16:creationId xmlns:a16="http://schemas.microsoft.com/office/drawing/2014/main" id="{E3051A00-21E6-C2D2-CDC8-C8863A12927B}"/>
              </a:ext>
            </a:extLst>
          </p:cNvPr>
          <p:cNvSpPr txBox="1"/>
          <p:nvPr/>
        </p:nvSpPr>
        <p:spPr>
          <a:xfrm>
            <a:off x="5621028" y="4435834"/>
            <a:ext cx="1508249" cy="400110"/>
          </a:xfrm>
          <a:prstGeom prst="rect">
            <a:avLst/>
          </a:prstGeom>
          <a:solidFill>
            <a:schemeClr val="bg1"/>
          </a:solidFill>
          <a:ln w="38100">
            <a:solidFill>
              <a:schemeClr val="tx1"/>
            </a:solidFill>
            <a:prstDash val="sysDash"/>
          </a:ln>
        </p:spPr>
        <p:txBody>
          <a:bodyPr wrap="square" rtlCol="0">
            <a:spAutoFit/>
          </a:bodyPr>
          <a:lstStyle/>
          <a:p>
            <a:r>
              <a:rPr kumimoji="1" lang="ja-JP" altLang="en-US" sz="1000" dirty="0">
                <a:latin typeface="BIZ UDPゴシック" panose="020B0400000000000000" pitchFamily="50" charset="-128"/>
                <a:ea typeface="BIZ UDPゴシック" panose="020B0400000000000000" pitchFamily="50" charset="-128"/>
              </a:rPr>
              <a:t>ﾒｰｶｰ：</a:t>
            </a:r>
            <a:br>
              <a:rPr kumimoji="1" lang="en-US" altLang="ja-JP" sz="1000" dirty="0">
                <a:latin typeface="BIZ UDPゴシック" panose="020B0400000000000000" pitchFamily="50" charset="-128"/>
                <a:ea typeface="BIZ UDPゴシック" panose="020B0400000000000000" pitchFamily="50" charset="-128"/>
              </a:rPr>
            </a:br>
            <a:r>
              <a:rPr kumimoji="1" lang="ja-JP" altLang="en-US" sz="1000" dirty="0">
                <a:latin typeface="BIZ UDPゴシック" panose="020B0400000000000000" pitchFamily="50" charset="-128"/>
                <a:ea typeface="BIZ UDPゴシック" panose="020B0400000000000000" pitchFamily="50" charset="-128"/>
              </a:rPr>
              <a:t>型番：</a:t>
            </a:r>
            <a:endParaRPr lang="en-US" altLang="ja-JP" sz="1000" dirty="0">
              <a:latin typeface="BIZ UDPゴシック" panose="020B0400000000000000" pitchFamily="50" charset="-128"/>
              <a:ea typeface="BIZ UDPゴシック" panose="020B0400000000000000" pitchFamily="50" charset="-128"/>
            </a:endParaRPr>
          </a:p>
        </p:txBody>
      </p:sp>
      <p:sp>
        <p:nvSpPr>
          <p:cNvPr id="24" name="正方形/長方形 23">
            <a:extLst>
              <a:ext uri="{FF2B5EF4-FFF2-40B4-BE49-F238E27FC236}">
                <a16:creationId xmlns:a16="http://schemas.microsoft.com/office/drawing/2014/main" id="{6EE2984C-3E75-D122-8730-62BAC6C28530}"/>
              </a:ext>
            </a:extLst>
          </p:cNvPr>
          <p:cNvSpPr/>
          <p:nvPr/>
        </p:nvSpPr>
        <p:spPr>
          <a:xfrm>
            <a:off x="7010687" y="4456906"/>
            <a:ext cx="1020325" cy="261370"/>
          </a:xfrm>
          <a:prstGeom prst="rect">
            <a:avLst/>
          </a:prstGeom>
          <a:noFill/>
          <a:ln>
            <a:noFill/>
          </a:ln>
        </p:spPr>
        <p:style>
          <a:lnRef idx="2">
            <a:schemeClr val="dk1"/>
          </a:lnRef>
          <a:fillRef idx="1">
            <a:schemeClr val="lt1"/>
          </a:fillRef>
          <a:effectRef idx="0">
            <a:schemeClr val="dk1"/>
          </a:effectRef>
          <a:fontRef idx="minor">
            <a:schemeClr val="dk1"/>
          </a:fontRef>
        </p:style>
        <p:txBody>
          <a:bodyPr rtlCol="0" anchor="ctr"/>
          <a:lstStyle/>
          <a:p>
            <a:pPr algn="ctr"/>
            <a:r>
              <a:rPr lang="ja-JP" altLang="en-US" sz="1000" dirty="0">
                <a:latin typeface="BIZ UDPゴシック" panose="020B0400000000000000" pitchFamily="50" charset="-128"/>
                <a:ea typeface="BIZ UDPゴシック" panose="020B0400000000000000" pitchFamily="50" charset="-128"/>
              </a:rPr>
              <a:t>制御装置</a:t>
            </a:r>
            <a:endParaRPr kumimoji="1" lang="ja-JP" altLang="en-US" sz="1000" dirty="0">
              <a:latin typeface="BIZ UDPゴシック" panose="020B0400000000000000" pitchFamily="50" charset="-128"/>
              <a:ea typeface="BIZ UDPゴシック" panose="020B0400000000000000" pitchFamily="50" charset="-128"/>
            </a:endParaRPr>
          </a:p>
        </p:txBody>
      </p:sp>
      <p:sp>
        <p:nvSpPr>
          <p:cNvPr id="3" name="テキスト ボックス 2">
            <a:extLst>
              <a:ext uri="{FF2B5EF4-FFF2-40B4-BE49-F238E27FC236}">
                <a16:creationId xmlns:a16="http://schemas.microsoft.com/office/drawing/2014/main" id="{173D7BF4-09A2-A63A-9D5E-6235C2A0D2B8}"/>
              </a:ext>
            </a:extLst>
          </p:cNvPr>
          <p:cNvSpPr txBox="1"/>
          <p:nvPr/>
        </p:nvSpPr>
        <p:spPr>
          <a:xfrm>
            <a:off x="304558" y="1521989"/>
            <a:ext cx="2020749" cy="3170099"/>
          </a:xfrm>
          <a:prstGeom prst="rect">
            <a:avLst/>
          </a:prstGeom>
          <a:solidFill>
            <a:schemeClr val="accent3">
              <a:lumMod val="20000"/>
              <a:lumOff val="80000"/>
            </a:schemeClr>
          </a:solidFill>
        </p:spPr>
        <p:txBody>
          <a:bodyPr wrap="square" rtlCol="0">
            <a:spAutoFit/>
          </a:bodyPr>
          <a:lstStyle/>
          <a:p>
            <a:pPr marL="108000" indent="-108000">
              <a:buFont typeface="Arial" panose="020B0604020202020204" pitchFamily="34" charset="0"/>
              <a:buChar char="•"/>
            </a:pPr>
            <a:r>
              <a:rPr lang="ja-JP" altLang="en-US" sz="1000" dirty="0">
                <a:latin typeface="BIZ UDPゴシック" panose="020B0400000000000000" pitchFamily="50" charset="-128"/>
                <a:ea typeface="BIZ UDPゴシック" panose="020B0400000000000000" pitchFamily="50" charset="-128"/>
              </a:rPr>
              <a:t>記載例にならい、通信システムの構成図（ブロック図）を記載すること。インターネット（パブリック）や社内</a:t>
            </a:r>
            <a:r>
              <a:rPr lang="en-US" altLang="ja-JP" sz="1000" dirty="0">
                <a:latin typeface="BIZ UDPゴシック" panose="020B0400000000000000" pitchFamily="50" charset="-128"/>
                <a:ea typeface="BIZ UDPゴシック" panose="020B0400000000000000" pitchFamily="50" charset="-128"/>
              </a:rPr>
              <a:t>LAN</a:t>
            </a:r>
            <a:r>
              <a:rPr lang="ja-JP" altLang="en-US" sz="1000" dirty="0">
                <a:latin typeface="BIZ UDPゴシック" panose="020B0400000000000000" pitchFamily="50" charset="-128"/>
                <a:ea typeface="BIZ UDPゴシック" panose="020B0400000000000000" pitchFamily="50" charset="-128"/>
              </a:rPr>
              <a:t>（プライベート）で直接通信を行う機器（</a:t>
            </a:r>
            <a:r>
              <a:rPr lang="en-US" altLang="ja-JP" sz="1000" dirty="0">
                <a:latin typeface="BIZ UDPゴシック" panose="020B0400000000000000" pitchFamily="50" charset="-128"/>
                <a:ea typeface="BIZ UDPゴシック" panose="020B0400000000000000" pitchFamily="50" charset="-128"/>
              </a:rPr>
              <a:t>GW</a:t>
            </a:r>
            <a:r>
              <a:rPr lang="ja-JP" altLang="en-US" sz="1000" dirty="0">
                <a:latin typeface="BIZ UDPゴシック" panose="020B0400000000000000" pitchFamily="50" charset="-128"/>
                <a:ea typeface="BIZ UDPゴシック" panose="020B0400000000000000" pitchFamily="50" charset="-128"/>
              </a:rPr>
              <a:t>）を図示すること。「遠隔監視装置」という名称でも可。</a:t>
            </a:r>
            <a:endParaRPr lang="en-US" altLang="ja-JP" sz="1000" dirty="0">
              <a:latin typeface="BIZ UDPゴシック" panose="020B0400000000000000" pitchFamily="50" charset="-128"/>
              <a:ea typeface="BIZ UDPゴシック" panose="020B0400000000000000" pitchFamily="50" charset="-128"/>
            </a:endParaRPr>
          </a:p>
          <a:p>
            <a:pPr marL="108000" indent="-108000">
              <a:buFont typeface="Arial" panose="020B0604020202020204" pitchFamily="34" charset="0"/>
              <a:buChar char="•"/>
            </a:pPr>
            <a:endParaRPr lang="en-US" altLang="ja-JP" sz="1000" dirty="0">
              <a:latin typeface="BIZ UDPゴシック" panose="020B0400000000000000" pitchFamily="50" charset="-128"/>
              <a:ea typeface="BIZ UDPゴシック" panose="020B0400000000000000" pitchFamily="50" charset="-128"/>
            </a:endParaRPr>
          </a:p>
          <a:p>
            <a:pPr marL="108000" indent="-108000">
              <a:buFont typeface="Arial" panose="020B0604020202020204" pitchFamily="34" charset="0"/>
              <a:buChar char="•"/>
            </a:pPr>
            <a:r>
              <a:rPr lang="ja-JP" altLang="en-US" sz="1000" dirty="0">
                <a:latin typeface="BIZ UDPゴシック" panose="020B0400000000000000" pitchFamily="50" charset="-128"/>
                <a:ea typeface="BIZ UDPゴシック" panose="020B0400000000000000" pitchFamily="50" charset="-128"/>
              </a:rPr>
              <a:t>同じ型番の機器はまとめて記載して構わない（本様式に同じ型番の機器の数量を記載する必要はない）。</a:t>
            </a:r>
            <a:endParaRPr lang="en-US" altLang="ja-JP" sz="1000" dirty="0">
              <a:latin typeface="BIZ UDPゴシック" panose="020B0400000000000000" pitchFamily="50" charset="-128"/>
              <a:ea typeface="BIZ UDPゴシック" panose="020B0400000000000000" pitchFamily="50" charset="-128"/>
            </a:endParaRPr>
          </a:p>
          <a:p>
            <a:pPr marL="108000" indent="-108000">
              <a:buFont typeface="Arial" panose="020B0604020202020204" pitchFamily="34" charset="0"/>
              <a:buChar char="•"/>
            </a:pPr>
            <a:endParaRPr lang="en-US" altLang="ja-JP" sz="1000" dirty="0">
              <a:latin typeface="BIZ UDPゴシック" panose="020B0400000000000000" pitchFamily="50" charset="-128"/>
              <a:ea typeface="BIZ UDPゴシック" panose="020B0400000000000000" pitchFamily="50" charset="-128"/>
            </a:endParaRPr>
          </a:p>
          <a:p>
            <a:pPr marL="108000" indent="-108000">
              <a:buFont typeface="Arial" panose="020B0604020202020204" pitchFamily="34" charset="0"/>
              <a:buChar char="•"/>
            </a:pPr>
            <a:r>
              <a:rPr lang="ja-JP" altLang="en-US" sz="1000" dirty="0">
                <a:latin typeface="BIZ UDPゴシック" panose="020B0400000000000000" pitchFamily="50" charset="-128"/>
                <a:ea typeface="BIZ UDPゴシック" panose="020B0400000000000000" pitchFamily="50" charset="-128"/>
              </a:rPr>
              <a:t>既設の</a:t>
            </a:r>
            <a:r>
              <a:rPr lang="en-US" altLang="ja-JP" sz="1000" dirty="0">
                <a:latin typeface="BIZ UDPゴシック" panose="020B0400000000000000" pitchFamily="50" charset="-128"/>
                <a:ea typeface="BIZ UDPゴシック" panose="020B0400000000000000" pitchFamily="50" charset="-128"/>
              </a:rPr>
              <a:t>EMS</a:t>
            </a:r>
            <a:r>
              <a:rPr lang="ja-JP" altLang="en-US" sz="1000" dirty="0">
                <a:latin typeface="BIZ UDPゴシック" panose="020B0400000000000000" pitchFamily="50" charset="-128"/>
                <a:ea typeface="BIZ UDPゴシック" panose="020B0400000000000000" pitchFamily="50" charset="-128"/>
              </a:rPr>
              <a:t>などに本補助事業で新規に導入する太陽光発電設備を接続する場合は、既存の機器についても図示し、接続関係が分かるようにしてください。</a:t>
            </a:r>
            <a:endParaRPr lang="en-US" altLang="ja-JP" sz="1000" dirty="0">
              <a:latin typeface="BIZ UDPゴシック" panose="020B0400000000000000" pitchFamily="50" charset="-128"/>
              <a:ea typeface="BIZ UDPゴシック" panose="020B0400000000000000" pitchFamily="50" charset="-128"/>
            </a:endParaRPr>
          </a:p>
          <a:p>
            <a:pPr marL="108000" indent="-108000">
              <a:buFont typeface="Arial" panose="020B0604020202020204" pitchFamily="34" charset="0"/>
              <a:buChar char="•"/>
            </a:pPr>
            <a:endParaRPr lang="en-US" altLang="ja-JP" sz="1000" dirty="0">
              <a:latin typeface="BIZ UDPゴシック" panose="020B0400000000000000" pitchFamily="50" charset="-128"/>
              <a:ea typeface="BIZ UDPゴシック" panose="020B0400000000000000" pitchFamily="50" charset="-128"/>
            </a:endParaRPr>
          </a:p>
          <a:p>
            <a:pPr marL="108000" indent="-108000">
              <a:buFont typeface="Arial" panose="020B0604020202020204" pitchFamily="34" charset="0"/>
              <a:buChar char="•"/>
            </a:pPr>
            <a:r>
              <a:rPr lang="ja-JP" altLang="en-US" sz="1000" dirty="0">
                <a:latin typeface="BIZ UDPゴシック" panose="020B0400000000000000" pitchFamily="50" charset="-128"/>
                <a:ea typeface="BIZ UDPゴシック" panose="020B0400000000000000" pitchFamily="50" charset="-128"/>
              </a:rPr>
              <a:t>凡例は追加して構わない。</a:t>
            </a:r>
            <a:endParaRPr lang="en-US" altLang="ja-JP" sz="1000" dirty="0">
              <a:latin typeface="BIZ UDPゴシック" panose="020B0400000000000000" pitchFamily="50" charset="-128"/>
              <a:ea typeface="BIZ UDPゴシック" panose="020B0400000000000000" pitchFamily="50" charset="-128"/>
            </a:endParaRPr>
          </a:p>
        </p:txBody>
      </p:sp>
      <p:sp>
        <p:nvSpPr>
          <p:cNvPr id="9" name="テキスト ボックス 8">
            <a:extLst>
              <a:ext uri="{FF2B5EF4-FFF2-40B4-BE49-F238E27FC236}">
                <a16:creationId xmlns:a16="http://schemas.microsoft.com/office/drawing/2014/main" id="{F024F5D0-3A4C-DB20-2069-BDB44B1DEB14}"/>
              </a:ext>
            </a:extLst>
          </p:cNvPr>
          <p:cNvSpPr txBox="1"/>
          <p:nvPr/>
        </p:nvSpPr>
        <p:spPr>
          <a:xfrm>
            <a:off x="6724320" y="1002048"/>
            <a:ext cx="1593060" cy="1938992"/>
          </a:xfrm>
          <a:prstGeom prst="rect">
            <a:avLst/>
          </a:prstGeom>
          <a:noFill/>
        </p:spPr>
        <p:txBody>
          <a:bodyPr wrap="square">
            <a:spAutoFit/>
          </a:bodyPr>
          <a:lstStyle/>
          <a:p>
            <a:r>
              <a:rPr lang="en-US" altLang="ja-JP" sz="800" dirty="0">
                <a:latin typeface="BIZ UDPゴシック" panose="020B0400000000000000" pitchFamily="50" charset="-128"/>
                <a:ea typeface="BIZ UDPゴシック" panose="020B0400000000000000" pitchFamily="50" charset="-128"/>
              </a:rPr>
              <a:t>【</a:t>
            </a:r>
            <a:r>
              <a:rPr lang="ja-JP" altLang="en-US" sz="800" dirty="0">
                <a:latin typeface="BIZ UDPゴシック" panose="020B0400000000000000" pitchFamily="50" charset="-128"/>
                <a:ea typeface="BIZ UDPゴシック" panose="020B0400000000000000" pitchFamily="50" charset="-128"/>
              </a:rPr>
              <a:t>凡例</a:t>
            </a:r>
            <a:r>
              <a:rPr lang="en-US" altLang="ja-JP" sz="800" dirty="0">
                <a:latin typeface="BIZ UDPゴシック" panose="020B0400000000000000" pitchFamily="50" charset="-128"/>
                <a:ea typeface="BIZ UDPゴシック" panose="020B0400000000000000" pitchFamily="50" charset="-128"/>
              </a:rPr>
              <a:t>】</a:t>
            </a:r>
          </a:p>
          <a:p>
            <a:r>
              <a:rPr lang="en-US" altLang="ja-JP" sz="800" dirty="0">
                <a:latin typeface="BIZ UDPゴシック" panose="020B0400000000000000" pitchFamily="50" charset="-128"/>
                <a:ea typeface="BIZ UDPゴシック" panose="020B0400000000000000" pitchFamily="50" charset="-128"/>
              </a:rPr>
              <a:t>JC-STAR</a:t>
            </a:r>
            <a:r>
              <a:rPr lang="ja-JP" altLang="en-US" sz="800" dirty="0">
                <a:latin typeface="BIZ UDPゴシック" panose="020B0400000000000000" pitchFamily="50" charset="-128"/>
                <a:ea typeface="BIZ UDPゴシック" panose="020B0400000000000000" pitchFamily="50" charset="-128"/>
              </a:rPr>
              <a:t>適合ラベル取得製品</a:t>
            </a:r>
            <a:endParaRPr lang="en-US" altLang="ja-JP" sz="800" dirty="0">
              <a:latin typeface="BIZ UDPゴシック" panose="020B0400000000000000" pitchFamily="50" charset="-128"/>
              <a:ea typeface="BIZ UDPゴシック" panose="020B0400000000000000" pitchFamily="50" charset="-128"/>
            </a:endParaRPr>
          </a:p>
          <a:p>
            <a:endParaRPr lang="en-US" altLang="ja-JP" sz="800" dirty="0">
              <a:latin typeface="BIZ UDPゴシック" panose="020B0400000000000000" pitchFamily="50" charset="-128"/>
              <a:ea typeface="BIZ UDPゴシック" panose="020B0400000000000000" pitchFamily="50" charset="-128"/>
            </a:endParaRPr>
          </a:p>
          <a:p>
            <a:r>
              <a:rPr lang="en-US" altLang="ja-JP" sz="800" dirty="0">
                <a:latin typeface="BIZ UDPゴシック" panose="020B0400000000000000" pitchFamily="50" charset="-128"/>
                <a:ea typeface="BIZ UDPゴシック" panose="020B0400000000000000" pitchFamily="50" charset="-128"/>
              </a:rPr>
              <a:t>IP</a:t>
            </a:r>
            <a:r>
              <a:rPr lang="ja-JP" altLang="en-US" sz="800" dirty="0">
                <a:latin typeface="BIZ UDPゴシック" panose="020B0400000000000000" pitchFamily="50" charset="-128"/>
                <a:ea typeface="BIZ UDPゴシック" panose="020B0400000000000000" pitchFamily="50" charset="-128"/>
              </a:rPr>
              <a:t>通信機器を有するものの、ラベル未取得の製品</a:t>
            </a:r>
            <a:endParaRPr lang="en-US" altLang="ja-JP" sz="800" dirty="0">
              <a:latin typeface="BIZ UDPゴシック" panose="020B0400000000000000" pitchFamily="50" charset="-128"/>
              <a:ea typeface="BIZ UDPゴシック" panose="020B0400000000000000" pitchFamily="50" charset="-128"/>
            </a:endParaRPr>
          </a:p>
          <a:p>
            <a:endParaRPr lang="en-US" altLang="ja-JP" sz="800" dirty="0">
              <a:latin typeface="BIZ UDPゴシック" panose="020B0400000000000000" pitchFamily="50" charset="-128"/>
              <a:ea typeface="BIZ UDPゴシック" panose="020B0400000000000000" pitchFamily="50" charset="-128"/>
            </a:endParaRPr>
          </a:p>
          <a:p>
            <a:r>
              <a:rPr lang="en-US" altLang="ja-JP" sz="800" dirty="0">
                <a:latin typeface="BIZ UDPゴシック" panose="020B0400000000000000" pitchFamily="50" charset="-128"/>
                <a:ea typeface="BIZ UDPゴシック" panose="020B0400000000000000" pitchFamily="50" charset="-128"/>
              </a:rPr>
              <a:t>IP</a:t>
            </a:r>
            <a:r>
              <a:rPr lang="ja-JP" altLang="en-US" sz="800" dirty="0">
                <a:latin typeface="BIZ UDPゴシック" panose="020B0400000000000000" pitchFamily="50" charset="-128"/>
                <a:ea typeface="BIZ UDPゴシック" panose="020B0400000000000000" pitchFamily="50" charset="-128"/>
              </a:rPr>
              <a:t>通信機能の無い機器</a:t>
            </a:r>
            <a:endParaRPr lang="en-US" altLang="ja-JP" sz="800" dirty="0">
              <a:latin typeface="BIZ UDPゴシック" panose="020B0400000000000000" pitchFamily="50" charset="-128"/>
              <a:ea typeface="BIZ UDPゴシック" panose="020B0400000000000000" pitchFamily="50" charset="-128"/>
            </a:endParaRPr>
          </a:p>
          <a:p>
            <a:endParaRPr lang="en-US" altLang="ja-JP" sz="800" dirty="0">
              <a:latin typeface="BIZ UDPゴシック" panose="020B0400000000000000" pitchFamily="50" charset="-128"/>
              <a:ea typeface="BIZ UDPゴシック" panose="020B0400000000000000" pitchFamily="50" charset="-128"/>
            </a:endParaRPr>
          </a:p>
          <a:p>
            <a:endParaRPr lang="en-US" altLang="ja-JP" sz="800" dirty="0">
              <a:latin typeface="BIZ UDPゴシック" panose="020B0400000000000000" pitchFamily="50" charset="-128"/>
              <a:ea typeface="BIZ UDPゴシック" panose="020B0400000000000000" pitchFamily="50" charset="-128"/>
            </a:endParaRPr>
          </a:p>
          <a:p>
            <a:r>
              <a:rPr kumimoji="1" lang="ja-JP" altLang="en-US" sz="800" dirty="0">
                <a:latin typeface="BIZ UDPゴシック" panose="020B0400000000000000" pitchFamily="50" charset="-128"/>
                <a:ea typeface="BIZ UDPゴシック" panose="020B0400000000000000" pitchFamily="50" charset="-128"/>
              </a:rPr>
              <a:t>通信ケ－ブル（</a:t>
            </a:r>
            <a:r>
              <a:rPr kumimoji="1" lang="en-US" altLang="ja-JP" sz="800" dirty="0">
                <a:latin typeface="BIZ UDPゴシック" panose="020B0400000000000000" pitchFamily="50" charset="-128"/>
                <a:ea typeface="BIZ UDPゴシック" panose="020B0400000000000000" pitchFamily="50" charset="-128"/>
              </a:rPr>
              <a:t>IP</a:t>
            </a:r>
            <a:r>
              <a:rPr kumimoji="1" lang="ja-JP" altLang="en-US" sz="800" dirty="0">
                <a:latin typeface="BIZ UDPゴシック" panose="020B0400000000000000" pitchFamily="50" charset="-128"/>
                <a:ea typeface="BIZ UDPゴシック" panose="020B0400000000000000" pitchFamily="50" charset="-128"/>
              </a:rPr>
              <a:t>通信）</a:t>
            </a:r>
          </a:p>
          <a:p>
            <a:endParaRPr lang="en-US" altLang="ja-JP" sz="800" dirty="0">
              <a:latin typeface="BIZ UDPゴシック" panose="020B0400000000000000" pitchFamily="50" charset="-128"/>
              <a:ea typeface="BIZ UDPゴシック" panose="020B0400000000000000" pitchFamily="50" charset="-128"/>
            </a:endParaRPr>
          </a:p>
          <a:p>
            <a:r>
              <a:rPr kumimoji="1" lang="ja-JP" altLang="en-US" sz="800" dirty="0">
                <a:latin typeface="BIZ UDPゴシック" panose="020B0400000000000000" pitchFamily="50" charset="-128"/>
                <a:ea typeface="BIZ UDPゴシック" panose="020B0400000000000000" pitchFamily="50" charset="-128"/>
              </a:rPr>
              <a:t>通信ケ－ブル</a:t>
            </a:r>
            <a:r>
              <a:rPr kumimoji="1" lang="en-US" altLang="ja-JP" sz="800" dirty="0">
                <a:latin typeface="BIZ UDPゴシック" panose="020B0400000000000000" pitchFamily="50" charset="-128"/>
                <a:ea typeface="BIZ UDPゴシック" panose="020B0400000000000000" pitchFamily="50" charset="-128"/>
              </a:rPr>
              <a:t>(IP</a:t>
            </a:r>
            <a:r>
              <a:rPr kumimoji="1" lang="ja-JP" altLang="en-US" sz="800" dirty="0">
                <a:latin typeface="BIZ UDPゴシック" panose="020B0400000000000000" pitchFamily="50" charset="-128"/>
                <a:ea typeface="BIZ UDPゴシック" panose="020B0400000000000000" pitchFamily="50" charset="-128"/>
              </a:rPr>
              <a:t>通信以外</a:t>
            </a:r>
            <a:r>
              <a:rPr kumimoji="1" lang="en-US" altLang="ja-JP" sz="800" dirty="0">
                <a:latin typeface="BIZ UDPゴシック" panose="020B0400000000000000" pitchFamily="50" charset="-128"/>
                <a:ea typeface="BIZ UDPゴシック" panose="020B0400000000000000" pitchFamily="50" charset="-128"/>
              </a:rPr>
              <a:t>)</a:t>
            </a:r>
            <a:endParaRPr kumimoji="1" lang="ja-JP" altLang="en-US" sz="800" dirty="0">
              <a:latin typeface="BIZ UDPゴシック" panose="020B0400000000000000" pitchFamily="50" charset="-128"/>
              <a:ea typeface="BIZ UDPゴシック" panose="020B0400000000000000" pitchFamily="50" charset="-128"/>
            </a:endParaRPr>
          </a:p>
          <a:p>
            <a:endParaRPr lang="en-US" altLang="ja-JP" sz="800" dirty="0">
              <a:latin typeface="BIZ UDPゴシック" panose="020B0400000000000000" pitchFamily="50" charset="-128"/>
              <a:ea typeface="BIZ UDPゴシック" panose="020B0400000000000000" pitchFamily="50" charset="-128"/>
            </a:endParaRPr>
          </a:p>
          <a:p>
            <a:r>
              <a:rPr lang="ja-JP" altLang="en-US" sz="800" dirty="0">
                <a:latin typeface="BIZ UDPゴシック" panose="020B0400000000000000" pitchFamily="50" charset="-128"/>
                <a:ea typeface="BIZ UDPゴシック" panose="020B0400000000000000" pitchFamily="50" charset="-128"/>
              </a:rPr>
              <a:t>PVケーブル</a:t>
            </a:r>
            <a:endParaRPr lang="en-US" altLang="ja-JP" sz="800" dirty="0">
              <a:latin typeface="BIZ UDPゴシック" panose="020B0400000000000000" pitchFamily="50" charset="-128"/>
              <a:ea typeface="BIZ UDPゴシック" panose="020B0400000000000000" pitchFamily="50" charset="-128"/>
            </a:endParaRPr>
          </a:p>
          <a:p>
            <a:endParaRPr lang="ja-JP" altLang="en-US" sz="800" dirty="0">
              <a:latin typeface="BIZ UDPゴシック" panose="020B0400000000000000" pitchFamily="50" charset="-128"/>
              <a:ea typeface="BIZ UDPゴシック" panose="020B0400000000000000" pitchFamily="50" charset="-128"/>
            </a:endParaRPr>
          </a:p>
        </p:txBody>
      </p:sp>
      <p:cxnSp>
        <p:nvCxnSpPr>
          <p:cNvPr id="11" name="直線コネクタ 10">
            <a:extLst>
              <a:ext uri="{FF2B5EF4-FFF2-40B4-BE49-F238E27FC236}">
                <a16:creationId xmlns:a16="http://schemas.microsoft.com/office/drawing/2014/main" id="{ED32C86F-B926-DA71-A671-0728D28D41D5}"/>
              </a:ext>
            </a:extLst>
          </p:cNvPr>
          <p:cNvCxnSpPr>
            <a:cxnSpLocks/>
          </p:cNvCxnSpPr>
          <p:nvPr/>
        </p:nvCxnSpPr>
        <p:spPr>
          <a:xfrm>
            <a:off x="8340206" y="2669175"/>
            <a:ext cx="504000" cy="0"/>
          </a:xfrm>
          <a:prstGeom prst="line">
            <a:avLst/>
          </a:prstGeom>
          <a:ln w="38100">
            <a:solidFill>
              <a:schemeClr val="tx1"/>
            </a:solidFill>
            <a:prstDash val="sysDash"/>
          </a:ln>
        </p:spPr>
        <p:style>
          <a:lnRef idx="1">
            <a:schemeClr val="accent1"/>
          </a:lnRef>
          <a:fillRef idx="0">
            <a:schemeClr val="accent1"/>
          </a:fillRef>
          <a:effectRef idx="0">
            <a:schemeClr val="accent1"/>
          </a:effectRef>
          <a:fontRef idx="minor">
            <a:schemeClr val="tx1"/>
          </a:fontRef>
        </p:style>
      </p:cxnSp>
      <p:sp>
        <p:nvSpPr>
          <p:cNvPr id="12" name="テキスト ボックス 11">
            <a:extLst>
              <a:ext uri="{FF2B5EF4-FFF2-40B4-BE49-F238E27FC236}">
                <a16:creationId xmlns:a16="http://schemas.microsoft.com/office/drawing/2014/main" id="{982E72D0-324E-8BB9-E555-4DFE0F727359}"/>
              </a:ext>
            </a:extLst>
          </p:cNvPr>
          <p:cNvSpPr txBox="1"/>
          <p:nvPr/>
        </p:nvSpPr>
        <p:spPr>
          <a:xfrm>
            <a:off x="8317380" y="1150817"/>
            <a:ext cx="468000" cy="144000"/>
          </a:xfrm>
          <a:prstGeom prst="rect">
            <a:avLst/>
          </a:prstGeom>
          <a:solidFill>
            <a:schemeClr val="bg1"/>
          </a:solidFill>
          <a:ln w="38100">
            <a:solidFill>
              <a:srgbClr val="FF0000"/>
            </a:solidFill>
          </a:ln>
        </p:spPr>
        <p:txBody>
          <a:bodyPr wrap="square" rtlCol="0">
            <a:spAutoFit/>
          </a:bodyPr>
          <a:lstStyle/>
          <a:p>
            <a:pPr algn="ctr"/>
            <a:endParaRPr lang="en-US" altLang="ja-JP" sz="1000" dirty="0">
              <a:latin typeface="BIZ UDPゴシック" panose="020B0400000000000000" pitchFamily="50" charset="-128"/>
              <a:ea typeface="BIZ UDPゴシック" panose="020B0400000000000000" pitchFamily="50" charset="-128"/>
            </a:endParaRPr>
          </a:p>
        </p:txBody>
      </p:sp>
      <p:sp>
        <p:nvSpPr>
          <p:cNvPr id="13" name="テキスト ボックス 12">
            <a:extLst>
              <a:ext uri="{FF2B5EF4-FFF2-40B4-BE49-F238E27FC236}">
                <a16:creationId xmlns:a16="http://schemas.microsoft.com/office/drawing/2014/main" id="{3EEB6B5A-00F6-A34E-9AA9-A63B199620EA}"/>
              </a:ext>
            </a:extLst>
          </p:cNvPr>
          <p:cNvSpPr txBox="1"/>
          <p:nvPr/>
        </p:nvSpPr>
        <p:spPr>
          <a:xfrm>
            <a:off x="8340206" y="1433105"/>
            <a:ext cx="432000" cy="144000"/>
          </a:xfrm>
          <a:prstGeom prst="rect">
            <a:avLst/>
          </a:prstGeom>
          <a:solidFill>
            <a:schemeClr val="bg1"/>
          </a:solidFill>
          <a:ln w="38100">
            <a:solidFill>
              <a:schemeClr val="tx1"/>
            </a:solidFill>
            <a:prstDash val="sysDash"/>
          </a:ln>
        </p:spPr>
        <p:txBody>
          <a:bodyPr wrap="square" rtlCol="0">
            <a:spAutoFit/>
          </a:bodyPr>
          <a:lstStyle/>
          <a:p>
            <a:pPr algn="ctr"/>
            <a:endParaRPr lang="en-US" altLang="ja-JP" sz="1000" dirty="0">
              <a:latin typeface="BIZ UDPゴシック" panose="020B0400000000000000" pitchFamily="50" charset="-128"/>
              <a:ea typeface="BIZ UDPゴシック" panose="020B0400000000000000" pitchFamily="50" charset="-128"/>
            </a:endParaRPr>
          </a:p>
        </p:txBody>
      </p:sp>
      <p:cxnSp>
        <p:nvCxnSpPr>
          <p:cNvPr id="15" name="直線コネクタ 14">
            <a:extLst>
              <a:ext uri="{FF2B5EF4-FFF2-40B4-BE49-F238E27FC236}">
                <a16:creationId xmlns:a16="http://schemas.microsoft.com/office/drawing/2014/main" id="{83099821-4282-A00F-E408-8F43CD8392C4}"/>
              </a:ext>
            </a:extLst>
          </p:cNvPr>
          <p:cNvCxnSpPr>
            <a:cxnSpLocks/>
          </p:cNvCxnSpPr>
          <p:nvPr/>
        </p:nvCxnSpPr>
        <p:spPr>
          <a:xfrm>
            <a:off x="8340206" y="2199337"/>
            <a:ext cx="504000" cy="0"/>
          </a:xfrm>
          <a:prstGeom prst="line">
            <a:avLst/>
          </a:prstGeom>
          <a:ln w="38100" cmpd="dbl">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 name="直線コネクタ 21">
            <a:extLst>
              <a:ext uri="{FF2B5EF4-FFF2-40B4-BE49-F238E27FC236}">
                <a16:creationId xmlns:a16="http://schemas.microsoft.com/office/drawing/2014/main" id="{4C4D929C-DE57-E86E-8A21-7443C4C4E378}"/>
              </a:ext>
            </a:extLst>
          </p:cNvPr>
          <p:cNvCxnSpPr>
            <a:cxnSpLocks/>
          </p:cNvCxnSpPr>
          <p:nvPr/>
        </p:nvCxnSpPr>
        <p:spPr>
          <a:xfrm>
            <a:off x="8340206" y="2427872"/>
            <a:ext cx="50400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28" name="テキスト ボックス 27">
            <a:extLst>
              <a:ext uri="{FF2B5EF4-FFF2-40B4-BE49-F238E27FC236}">
                <a16:creationId xmlns:a16="http://schemas.microsoft.com/office/drawing/2014/main" id="{5729768A-308C-D61B-ACB2-377D3E8CF4DC}"/>
              </a:ext>
            </a:extLst>
          </p:cNvPr>
          <p:cNvSpPr txBox="1"/>
          <p:nvPr/>
        </p:nvSpPr>
        <p:spPr>
          <a:xfrm>
            <a:off x="8340206" y="1744220"/>
            <a:ext cx="445174" cy="172825"/>
          </a:xfrm>
          <a:prstGeom prst="rect">
            <a:avLst/>
          </a:prstGeom>
          <a:solidFill>
            <a:schemeClr val="bg1"/>
          </a:solidFill>
          <a:ln w="9525">
            <a:solidFill>
              <a:schemeClr val="tx1"/>
            </a:solidFill>
          </a:ln>
        </p:spPr>
        <p:txBody>
          <a:bodyPr wrap="square" rtlCol="0">
            <a:spAutoFit/>
          </a:bodyPr>
          <a:lstStyle/>
          <a:p>
            <a:pPr algn="ctr"/>
            <a:endParaRPr kumimoji="1" lang="en-US" altLang="ja-JP" sz="1000" dirty="0">
              <a:latin typeface="BIZ UDPゴシック" panose="020B0400000000000000" pitchFamily="50" charset="-128"/>
              <a:ea typeface="BIZ UDPゴシック" panose="020B0400000000000000" pitchFamily="50" charset="-128"/>
            </a:endParaRPr>
          </a:p>
        </p:txBody>
      </p:sp>
      <p:sp>
        <p:nvSpPr>
          <p:cNvPr id="40" name="テキスト ボックス 39">
            <a:extLst>
              <a:ext uri="{FF2B5EF4-FFF2-40B4-BE49-F238E27FC236}">
                <a16:creationId xmlns:a16="http://schemas.microsoft.com/office/drawing/2014/main" id="{5694D324-D139-4EC9-4CDD-4CD39AF9147A}"/>
              </a:ext>
            </a:extLst>
          </p:cNvPr>
          <p:cNvSpPr txBox="1"/>
          <p:nvPr/>
        </p:nvSpPr>
        <p:spPr>
          <a:xfrm>
            <a:off x="4773071" y="5193382"/>
            <a:ext cx="798444" cy="400110"/>
          </a:xfrm>
          <a:prstGeom prst="rect">
            <a:avLst/>
          </a:prstGeom>
          <a:solidFill>
            <a:schemeClr val="bg1"/>
          </a:solidFill>
          <a:ln>
            <a:solidFill>
              <a:schemeClr val="tx1"/>
            </a:solidFill>
          </a:ln>
        </p:spPr>
        <p:txBody>
          <a:bodyPr wrap="square" rtlCol="0">
            <a:spAutoFit/>
          </a:bodyPr>
          <a:lstStyle/>
          <a:p>
            <a:pPr algn="ctr"/>
            <a:r>
              <a:rPr kumimoji="1" lang="ja-JP" altLang="en-US" sz="1000" dirty="0">
                <a:latin typeface="BIZ UDPゴシック" panose="020B0400000000000000" pitchFamily="50" charset="-128"/>
                <a:ea typeface="BIZ UDPゴシック" panose="020B0400000000000000" pitchFamily="50" charset="-128"/>
              </a:rPr>
              <a:t>太陽電池モジュール</a:t>
            </a:r>
          </a:p>
        </p:txBody>
      </p:sp>
      <p:cxnSp>
        <p:nvCxnSpPr>
          <p:cNvPr id="41" name="直線コネクタ 40">
            <a:extLst>
              <a:ext uri="{FF2B5EF4-FFF2-40B4-BE49-F238E27FC236}">
                <a16:creationId xmlns:a16="http://schemas.microsoft.com/office/drawing/2014/main" id="{EA31D3F4-B0F2-C2F7-2BA4-C0AE2BEA7823}"/>
              </a:ext>
            </a:extLst>
          </p:cNvPr>
          <p:cNvCxnSpPr>
            <a:cxnSpLocks/>
            <a:stCxn id="40" idx="3"/>
            <a:endCxn id="37" idx="1"/>
          </p:cNvCxnSpPr>
          <p:nvPr/>
        </p:nvCxnSpPr>
        <p:spPr>
          <a:xfrm>
            <a:off x="5571515" y="5393437"/>
            <a:ext cx="399222" cy="2"/>
          </a:xfrm>
          <a:prstGeom prst="line">
            <a:avLst/>
          </a:prstGeom>
          <a:ln w="38100">
            <a:solidFill>
              <a:schemeClr val="tx1"/>
            </a:solidFill>
            <a:prstDash val="sys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9478078"/>
      </p:ext>
    </p:extLst>
  </p:cSld>
  <p:clrMapOvr>
    <a:masterClrMapping/>
  </p:clrMapOvr>
</p:sld>
</file>

<file path=ppt/theme/theme1.xml><?xml version="1.0" encoding="utf-8"?>
<a:theme xmlns:a="http://schemas.openxmlformats.org/drawingml/2006/main" name="Office テーマ">
  <a:themeElements>
    <a:clrScheme name="Office テーマ">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テーマ">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テーマ">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デザインの設定">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1c8094e6-b943-4f7f-ad42-f7be029d92a7">
      <Terms xmlns="http://schemas.microsoft.com/office/infopath/2007/PartnerControls"/>
    </lcf76f155ced4ddcb4097134ff3c332f>
    <TaxCatchAll xmlns="22d15cf7-27b1-4136-b3fc-8d1c240fa939"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ドキュメント" ma:contentTypeID="0x0101004905914951680140A6AB41281DB37ABD" ma:contentTypeVersion="14" ma:contentTypeDescription="新しいドキュメントを作成します。" ma:contentTypeScope="" ma:versionID="3019000c1c320b4d5c57bd4cbd80993f">
  <xsd:schema xmlns:xsd="http://www.w3.org/2001/XMLSchema" xmlns:xs="http://www.w3.org/2001/XMLSchema" xmlns:p="http://schemas.microsoft.com/office/2006/metadata/properties" xmlns:ns2="1c8094e6-b943-4f7f-ad42-f7be029d92a7" xmlns:ns3="22d15cf7-27b1-4136-b3fc-8d1c240fa939" targetNamespace="http://schemas.microsoft.com/office/2006/metadata/properties" ma:root="true" ma:fieldsID="45aaa94627d841a9fc06987f8e4985a1" ns2:_="" ns3:_="">
    <xsd:import namespace="1c8094e6-b943-4f7f-ad42-f7be029d92a7"/>
    <xsd:import namespace="22d15cf7-27b1-4136-b3fc-8d1c240fa939"/>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2:MediaServiceDateTaken"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element ref="ns2:MediaServiceLocation"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1c8094e6-b943-4f7f-ad42-f7be029d92a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MediaServiceDateTaken" ma:index="12" nillable="true" ma:displayName="MediaServiceDateTaken" ma:description="" ma:hidden="true" ma:indexed="true" ma:internalName="MediaServiceDateTake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7" nillable="true" ma:taxonomy="true" ma:internalName="lcf76f155ced4ddcb4097134ff3c332f" ma:taxonomyFieldName="MediaServiceImageTags" ma:displayName="画像タグ" ma:readOnly="false" ma:fieldId="{5cf76f15-5ced-4ddc-b409-7134ff3c332f}" ma:taxonomyMulti="true" ma:sspId="86517c5f-9894-42f1-95c8-805871939daa"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element name="MediaServiceLocation" ma:index="20" nillable="true" ma:displayName="Location" ma:description="" ma:indexed="true" ma:internalName="MediaServiceLocation" ma:readOnly="true">
      <xsd:simpleType>
        <xsd:restriction base="dms:Text"/>
      </xsd:simpleType>
    </xsd:element>
    <xsd:element name="MediaServiceBillingMetadata" ma:index="21"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22d15cf7-27b1-4136-b3fc-8d1c240fa939"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930a74c3-84fc-4333-99e9-eb8b6c063005}" ma:internalName="TaxCatchAll" ma:showField="CatchAllData" ma:web="22d15cf7-27b1-4136-b3fc-8d1c240fa939">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コンテンツ タイプ"/>
        <xsd:element ref="dc:title" minOccurs="0" maxOccurs="1" ma:index="4" ma:displayName="タイトル"/>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C83A1A33-D0A0-4404-A807-4932FFF5401E}">
  <ds:schemaRefs>
    <ds:schemaRef ds:uri="http://schemas.microsoft.com/office/2006/metadata/properties"/>
    <ds:schemaRef ds:uri="http://schemas.microsoft.com/office/infopath/2007/PartnerControls"/>
    <ds:schemaRef ds:uri="1c8094e6-b943-4f7f-ad42-f7be029d92a7"/>
    <ds:schemaRef ds:uri="22d15cf7-27b1-4136-b3fc-8d1c240fa939"/>
  </ds:schemaRefs>
</ds:datastoreItem>
</file>

<file path=customXml/itemProps2.xml><?xml version="1.0" encoding="utf-8"?>
<ds:datastoreItem xmlns:ds="http://schemas.openxmlformats.org/officeDocument/2006/customXml" ds:itemID="{3996E078-83F2-41FD-9EE8-9583CA3CFD21}">
  <ds:schemaRefs>
    <ds:schemaRef ds:uri="http://schemas.microsoft.com/sharepoint/v3/contenttype/forms"/>
  </ds:schemaRefs>
</ds:datastoreItem>
</file>

<file path=customXml/itemProps3.xml><?xml version="1.0" encoding="utf-8"?>
<ds:datastoreItem xmlns:ds="http://schemas.openxmlformats.org/officeDocument/2006/customXml" ds:itemID="{2C9CE7AC-415A-4BAF-815C-BAF17651DBD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1c8094e6-b943-4f7f-ad42-f7be029d92a7"/>
    <ds:schemaRef ds:uri="22d15cf7-27b1-4136-b3fc-8d1c240fa93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Office Theme</Template>
  <TotalTime>0</TotalTime>
  <Words>798</Words>
  <PresentationFormat>画面に合わせる (4:3)</PresentationFormat>
  <Paragraphs>104</Paragraphs>
  <Slides>6</Slides>
  <Notes>0</Notes>
  <HiddenSlides>0</HiddenSlides>
  <MMClips>0</MMClips>
  <ScaleCrop>false</ScaleCrop>
  <HeadingPairs>
    <vt:vector size="6" baseType="variant">
      <vt:variant>
        <vt:lpstr>使用されているフォント</vt:lpstr>
      </vt:variant>
      <vt:variant>
        <vt:i4>6</vt:i4>
      </vt:variant>
      <vt:variant>
        <vt:lpstr>テーマ</vt:lpstr>
      </vt:variant>
      <vt:variant>
        <vt:i4>2</vt:i4>
      </vt:variant>
      <vt:variant>
        <vt:lpstr>スライド タイトル</vt:lpstr>
      </vt:variant>
      <vt:variant>
        <vt:i4>6</vt:i4>
      </vt:variant>
    </vt:vector>
  </HeadingPairs>
  <TitlesOfParts>
    <vt:vector size="14" baseType="lpstr">
      <vt:lpstr>BIZ UDPゴシック</vt:lpstr>
      <vt:lpstr>游ゴシック</vt:lpstr>
      <vt:lpstr>游ゴシック Light</vt:lpstr>
      <vt:lpstr>Arial</vt:lpstr>
      <vt:lpstr>Calibri</vt:lpstr>
      <vt:lpstr>Calibri Light</vt:lpstr>
      <vt:lpstr>Office テーマ</vt:lpstr>
      <vt:lpstr>デザインの設定</vt:lpstr>
      <vt:lpstr>PowerPoint プレゼンテーション</vt:lpstr>
      <vt:lpstr>PowerPoint プレゼンテーション</vt:lpstr>
      <vt:lpstr>PowerPoint プレゼンテーション</vt:lpstr>
      <vt:lpstr>PowerPoint プレゼンテーション</vt:lpstr>
      <vt:lpstr>通信システム構成図</vt:lpstr>
      <vt:lpstr>通信システム構成図　（記載例）</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dcterms:created xsi:type="dcterms:W3CDTF">2019-10-07T06:26:31Z</dcterms:created>
  <dcterms:modified xsi:type="dcterms:W3CDTF">2026-04-10T05:56:01Z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0x0101004905914951680140A6AB41281DB37ABD</vt:lpwstr>
  </property>
  <property fmtid="{D5CDD505-2E9C-101B-9397-08002B2CF9AE}" pid="3" name="MediaServiceImageTags">
    <vt:lpwstr/>
  </property>
</Properties>
</file>